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 Slab Light"/>
      <p:regular r:id="rId27"/>
      <p:bold r:id="rId28"/>
    </p:embeddedFont>
    <p:embeddedFont>
      <p:font typeface="Livvic Light"/>
      <p:regular r:id="rId29"/>
      <p:bold r:id="rId30"/>
      <p:italic r:id="rId31"/>
      <p:boldItalic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Livvic"/>
      <p:regular r:id="rId37"/>
      <p:bold r:id="rId38"/>
      <p:italic r:id="rId39"/>
      <p:boldItalic r:id="rId40"/>
    </p:embeddedFont>
    <p:embeddedFont>
      <p:font typeface="Mochiy Pop One"/>
      <p:regular r:id="rId41"/>
    </p:embeddedFont>
    <p:embeddedFont>
      <p:font typeface="Redressed"/>
      <p:regular r:id="rId42"/>
    </p:embeddedFont>
    <p:embeddedFont>
      <p:font typeface="Livvic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vvic-boldItalic.fntdata"/><Relationship Id="rId20" Type="http://schemas.openxmlformats.org/officeDocument/2006/relationships/slide" Target="slides/slide16.xml"/><Relationship Id="rId42" Type="http://schemas.openxmlformats.org/officeDocument/2006/relationships/font" Target="fonts/Redressed-regular.fntdata"/><Relationship Id="rId41" Type="http://schemas.openxmlformats.org/officeDocument/2006/relationships/font" Target="fonts/MochiyPopOne-regular.fntdata"/><Relationship Id="rId22" Type="http://schemas.openxmlformats.org/officeDocument/2006/relationships/slide" Target="slides/slide18.xml"/><Relationship Id="rId44" Type="http://schemas.openxmlformats.org/officeDocument/2006/relationships/font" Target="fonts/LivvicSemiBold-bold.fntdata"/><Relationship Id="rId21" Type="http://schemas.openxmlformats.org/officeDocument/2006/relationships/slide" Target="slides/slide17.xml"/><Relationship Id="rId43" Type="http://schemas.openxmlformats.org/officeDocument/2006/relationships/font" Target="fonts/LivvicSemiBold-regular.fntdata"/><Relationship Id="rId24" Type="http://schemas.openxmlformats.org/officeDocument/2006/relationships/slide" Target="slides/slide20.xml"/><Relationship Id="rId46" Type="http://schemas.openxmlformats.org/officeDocument/2006/relationships/font" Target="fonts/LivvicSemiBold-boldItalic.fntdata"/><Relationship Id="rId23" Type="http://schemas.openxmlformats.org/officeDocument/2006/relationships/slide" Target="slides/slide19.xml"/><Relationship Id="rId45" Type="http://schemas.openxmlformats.org/officeDocument/2006/relationships/font" Target="fonts/Livvic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SlabLight-bold.fntdata"/><Relationship Id="rId27" Type="http://schemas.openxmlformats.org/officeDocument/2006/relationships/font" Target="fonts/RobotoSlab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ivvic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ivvicLight-italic.fntdata"/><Relationship Id="rId30" Type="http://schemas.openxmlformats.org/officeDocument/2006/relationships/font" Target="fonts/LivvicLight-bold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regular.fntdata"/><Relationship Id="rId10" Type="http://schemas.openxmlformats.org/officeDocument/2006/relationships/slide" Target="slides/slide6.xml"/><Relationship Id="rId32" Type="http://schemas.openxmlformats.org/officeDocument/2006/relationships/font" Target="fonts/Livvic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italic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bold.fntdata"/><Relationship Id="rId15" Type="http://schemas.openxmlformats.org/officeDocument/2006/relationships/slide" Target="slides/slide11.xml"/><Relationship Id="rId37" Type="http://schemas.openxmlformats.org/officeDocument/2006/relationships/font" Target="fonts/Livvic-regular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Livvic-italic.fntdata"/><Relationship Id="rId16" Type="http://schemas.openxmlformats.org/officeDocument/2006/relationships/slide" Target="slides/slide12.xml"/><Relationship Id="rId38" Type="http://schemas.openxmlformats.org/officeDocument/2006/relationships/font" Target="fonts/Livvic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e3ec023392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e3ec023392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e3ec023392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1e3ec023392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1e3ec023392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1e3ec02339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e3ec023392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e3ec023392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1e3ec023392_0_1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1e3ec023392_0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1e3ec023392_0_2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1e3ec023392_0_2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1e3ec023392_0_2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1e3ec023392_0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1e3ec023392_0_2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1e3ec023392_0_2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1244cc8daa9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" name="Google Shape;2818;g1244cc8daa9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e3ec023392_0_3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e3ec023392_0_3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0c1df8b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0c1df8b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g1e3ec023392_0_3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1" name="Google Shape;2871;g1e3ec023392_0_3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1e3ec023392_0_3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1e3ec023392_0_3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1e3ec023392_0_3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1e3ec023392_0_3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44cc8daa9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44cc8daa9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0c1df8b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0c1df8b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0c1df8b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0c1df8b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44cc8daa9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244cc8daa9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244cc8daa9_1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244cc8daa9_1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e3ec02339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1e3ec02339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e3ec02339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e3ec02339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5846825" y="1991154"/>
            <a:ext cx="17961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5846825" y="2552708"/>
            <a:ext cx="2466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39" name="Google Shape;39;p11"/>
          <p:cNvSpPr txBox="1"/>
          <p:nvPr>
            <p:ph idx="2" type="subTitle"/>
          </p:nvPr>
        </p:nvSpPr>
        <p:spPr>
          <a:xfrm>
            <a:off x="5846825" y="1265503"/>
            <a:ext cx="19725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hasCustomPrompt="1" idx="3" type="title"/>
          </p:nvPr>
        </p:nvSpPr>
        <p:spPr>
          <a:xfrm>
            <a:off x="5846825" y="671175"/>
            <a:ext cx="17961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hasCustomPrompt="1" idx="4" type="title"/>
          </p:nvPr>
        </p:nvSpPr>
        <p:spPr>
          <a:xfrm>
            <a:off x="5846825" y="3250647"/>
            <a:ext cx="17961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5" type="subTitle"/>
          </p:nvPr>
        </p:nvSpPr>
        <p:spPr>
          <a:xfrm>
            <a:off x="5846825" y="3826320"/>
            <a:ext cx="24666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2"/>
          <p:cNvSpPr txBox="1"/>
          <p:nvPr>
            <p:ph hasCustomPrompt="1" idx="2" type="title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3" type="ctrTitle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2"/>
          <p:cNvSpPr txBox="1"/>
          <p:nvPr>
            <p:ph hasCustomPrompt="1" idx="4" type="title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5" type="ctrTitle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12"/>
          <p:cNvSpPr txBox="1"/>
          <p:nvPr>
            <p:ph hasCustomPrompt="1" idx="6" type="title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7" type="ctrTitle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2"/>
          <p:cNvSpPr txBox="1"/>
          <p:nvPr>
            <p:ph hasCustomPrompt="1" idx="8" type="title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478575" y="3150475"/>
            <a:ext cx="49521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3700003" y="1395125"/>
            <a:ext cx="4509300" cy="17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b="0"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hasCustomPrompt="1" idx="2" type="title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6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6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2" type="title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5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572000" y="2003675"/>
            <a:ext cx="3480900" cy="15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4572000" y="3735575"/>
            <a:ext cx="30348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hasCustomPrompt="1" idx="2" type="title"/>
          </p:nvPr>
        </p:nvSpPr>
        <p:spPr>
          <a:xfrm>
            <a:off x="4659075" y="882375"/>
            <a:ext cx="108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713225" y="3622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1677925" y="362250"/>
            <a:ext cx="57882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613325" y="1094051"/>
            <a:ext cx="7731000" cy="3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idx="1" type="subTitle"/>
          </p:nvPr>
        </p:nvSpPr>
        <p:spPr>
          <a:xfrm flipH="1">
            <a:off x="737525" y="1520500"/>
            <a:ext cx="4240800" cy="27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0" name="Google Shape;80;p21"/>
          <p:cNvSpPr txBox="1"/>
          <p:nvPr>
            <p:ph type="title"/>
          </p:nvPr>
        </p:nvSpPr>
        <p:spPr>
          <a:xfrm>
            <a:off x="737425" y="798531"/>
            <a:ext cx="30372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ctrTitle"/>
          </p:nvPr>
        </p:nvSpPr>
        <p:spPr>
          <a:xfrm>
            <a:off x="4432875" y="3109825"/>
            <a:ext cx="3997800" cy="9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idx="2" type="title"/>
          </p:nvPr>
        </p:nvSpPr>
        <p:spPr>
          <a:xfrm>
            <a:off x="4502475" y="1127775"/>
            <a:ext cx="38586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ctrTitle"/>
          </p:nvPr>
        </p:nvSpPr>
        <p:spPr>
          <a:xfrm>
            <a:off x="2300100" y="1099325"/>
            <a:ext cx="4543800" cy="35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2" type="title"/>
          </p:nvPr>
        </p:nvSpPr>
        <p:spPr>
          <a:xfrm>
            <a:off x="1677900" y="362250"/>
            <a:ext cx="578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8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idx="1" type="body"/>
          </p:nvPr>
        </p:nvSpPr>
        <p:spPr>
          <a:xfrm>
            <a:off x="605216" y="1211950"/>
            <a:ext cx="3435000" cy="32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2" type="body"/>
          </p:nvPr>
        </p:nvSpPr>
        <p:spPr>
          <a:xfrm>
            <a:off x="4882150" y="1195450"/>
            <a:ext cx="3435000" cy="3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 1">
  <p:cSld name="CUSTOM_8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idx="1" type="body"/>
          </p:nvPr>
        </p:nvSpPr>
        <p:spPr>
          <a:xfrm>
            <a:off x="605216" y="1211950"/>
            <a:ext cx="3435000" cy="32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2" type="body"/>
          </p:nvPr>
        </p:nvSpPr>
        <p:spPr>
          <a:xfrm>
            <a:off x="4882150" y="1195450"/>
            <a:ext cx="3435000" cy="18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type="ctrTitle"/>
          </p:nvPr>
        </p:nvSpPr>
        <p:spPr>
          <a:xfrm>
            <a:off x="713225" y="359450"/>
            <a:ext cx="77175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idx="1" type="subTitle"/>
          </p:nvPr>
        </p:nvSpPr>
        <p:spPr>
          <a:xfrm>
            <a:off x="1852875" y="3411156"/>
            <a:ext cx="25590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6"/>
          <p:cNvSpPr txBox="1"/>
          <p:nvPr>
            <p:ph idx="2" type="subTitle"/>
          </p:nvPr>
        </p:nvSpPr>
        <p:spPr>
          <a:xfrm>
            <a:off x="2373375" y="3033750"/>
            <a:ext cx="15180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3" type="subTitle"/>
          </p:nvPr>
        </p:nvSpPr>
        <p:spPr>
          <a:xfrm>
            <a:off x="5254575" y="3033750"/>
            <a:ext cx="15141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4" type="subTitle"/>
          </p:nvPr>
        </p:nvSpPr>
        <p:spPr>
          <a:xfrm>
            <a:off x="4732125" y="3411154"/>
            <a:ext cx="25590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7"/>
          <p:cNvSpPr txBox="1"/>
          <p:nvPr>
            <p:ph idx="1" type="subTitle"/>
          </p:nvPr>
        </p:nvSpPr>
        <p:spPr>
          <a:xfrm>
            <a:off x="5569825" y="2236751"/>
            <a:ext cx="20406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2" type="subTitle"/>
          </p:nvPr>
        </p:nvSpPr>
        <p:spPr>
          <a:xfrm>
            <a:off x="5986663" y="1811481"/>
            <a:ext cx="12069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3" type="subTitle"/>
          </p:nvPr>
        </p:nvSpPr>
        <p:spPr>
          <a:xfrm>
            <a:off x="1950138" y="1811481"/>
            <a:ext cx="12075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4" type="subTitle"/>
          </p:nvPr>
        </p:nvSpPr>
        <p:spPr>
          <a:xfrm>
            <a:off x="1533588" y="2236751"/>
            <a:ext cx="20406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type="ctrTitle"/>
          </p:nvPr>
        </p:nvSpPr>
        <p:spPr>
          <a:xfrm>
            <a:off x="2954115" y="2616503"/>
            <a:ext cx="1225800" cy="2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" type="subTitle"/>
          </p:nvPr>
        </p:nvSpPr>
        <p:spPr>
          <a:xfrm>
            <a:off x="2617365" y="2787122"/>
            <a:ext cx="189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2" type="ctrTitle"/>
          </p:nvPr>
        </p:nvSpPr>
        <p:spPr>
          <a:xfrm>
            <a:off x="6575123" y="2590403"/>
            <a:ext cx="1741800" cy="2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3" type="subTitle"/>
          </p:nvPr>
        </p:nvSpPr>
        <p:spPr>
          <a:xfrm>
            <a:off x="6496373" y="2787122"/>
            <a:ext cx="18993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4" type="ctrTitle"/>
          </p:nvPr>
        </p:nvSpPr>
        <p:spPr>
          <a:xfrm>
            <a:off x="809527" y="2616503"/>
            <a:ext cx="1819200" cy="2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5" type="subTitle"/>
          </p:nvPr>
        </p:nvSpPr>
        <p:spPr>
          <a:xfrm>
            <a:off x="769552" y="2787122"/>
            <a:ext cx="189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6" type="ctrTitle"/>
          </p:nvPr>
        </p:nvSpPr>
        <p:spPr>
          <a:xfrm>
            <a:off x="4723973" y="2590403"/>
            <a:ext cx="1475700" cy="2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7" type="subTitle"/>
          </p:nvPr>
        </p:nvSpPr>
        <p:spPr>
          <a:xfrm>
            <a:off x="4512173" y="2787122"/>
            <a:ext cx="1899300" cy="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8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ctrTitle"/>
          </p:nvPr>
        </p:nvSpPr>
        <p:spPr>
          <a:xfrm>
            <a:off x="2271182" y="1479133"/>
            <a:ext cx="1726800" cy="5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idx="1" type="subTitle"/>
          </p:nvPr>
        </p:nvSpPr>
        <p:spPr>
          <a:xfrm>
            <a:off x="4380280" y="1479133"/>
            <a:ext cx="35709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20" name="Google Shape;120;p29"/>
          <p:cNvSpPr txBox="1"/>
          <p:nvPr>
            <p:ph idx="2" type="ctrTitle"/>
          </p:nvPr>
        </p:nvSpPr>
        <p:spPr>
          <a:xfrm>
            <a:off x="1506000" y="359450"/>
            <a:ext cx="61320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9"/>
          <p:cNvSpPr txBox="1"/>
          <p:nvPr>
            <p:ph idx="3" type="ctrTitle"/>
          </p:nvPr>
        </p:nvSpPr>
        <p:spPr>
          <a:xfrm>
            <a:off x="2271182" y="2259895"/>
            <a:ext cx="1726800" cy="5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4" type="subTitle"/>
          </p:nvPr>
        </p:nvSpPr>
        <p:spPr>
          <a:xfrm>
            <a:off x="4380280" y="2259895"/>
            <a:ext cx="35709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5" type="ctrTitle"/>
          </p:nvPr>
        </p:nvSpPr>
        <p:spPr>
          <a:xfrm>
            <a:off x="2271182" y="3040658"/>
            <a:ext cx="1726800" cy="5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6" type="subTitle"/>
          </p:nvPr>
        </p:nvSpPr>
        <p:spPr>
          <a:xfrm>
            <a:off x="4380280" y="3040658"/>
            <a:ext cx="35709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7" type="ctrTitle"/>
          </p:nvPr>
        </p:nvSpPr>
        <p:spPr>
          <a:xfrm>
            <a:off x="2271182" y="3821420"/>
            <a:ext cx="1726800" cy="5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idx="8" type="subTitle"/>
          </p:nvPr>
        </p:nvSpPr>
        <p:spPr>
          <a:xfrm>
            <a:off x="4380280" y="3821420"/>
            <a:ext cx="35709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ctrTitle"/>
          </p:nvPr>
        </p:nvSpPr>
        <p:spPr>
          <a:xfrm>
            <a:off x="713225" y="359450"/>
            <a:ext cx="77175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30"/>
          <p:cNvSpPr txBox="1"/>
          <p:nvPr>
            <p:ph idx="2" type="ctrTitle"/>
          </p:nvPr>
        </p:nvSpPr>
        <p:spPr>
          <a:xfrm>
            <a:off x="3722561" y="1951425"/>
            <a:ext cx="16986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1" type="subTitle"/>
          </p:nvPr>
        </p:nvSpPr>
        <p:spPr>
          <a:xfrm>
            <a:off x="3478787" y="2333309"/>
            <a:ext cx="21864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3" type="ctrTitle"/>
          </p:nvPr>
        </p:nvSpPr>
        <p:spPr>
          <a:xfrm>
            <a:off x="1453188" y="1951425"/>
            <a:ext cx="16986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4" type="subTitle"/>
          </p:nvPr>
        </p:nvSpPr>
        <p:spPr>
          <a:xfrm>
            <a:off x="1209425" y="2333309"/>
            <a:ext cx="21864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5" type="ctrTitle"/>
          </p:nvPr>
        </p:nvSpPr>
        <p:spPr>
          <a:xfrm>
            <a:off x="5991935" y="1951425"/>
            <a:ext cx="16986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6" type="subTitle"/>
          </p:nvPr>
        </p:nvSpPr>
        <p:spPr>
          <a:xfrm>
            <a:off x="5748150" y="2333306"/>
            <a:ext cx="21864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7" type="ctrTitle"/>
          </p:nvPr>
        </p:nvSpPr>
        <p:spPr>
          <a:xfrm>
            <a:off x="4857248" y="3728625"/>
            <a:ext cx="16986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8" type="subTitle"/>
          </p:nvPr>
        </p:nvSpPr>
        <p:spPr>
          <a:xfrm>
            <a:off x="4613469" y="4111063"/>
            <a:ext cx="2186400" cy="5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9" type="ctrTitle"/>
          </p:nvPr>
        </p:nvSpPr>
        <p:spPr>
          <a:xfrm>
            <a:off x="2587874" y="3728625"/>
            <a:ext cx="1698600" cy="3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8" name="Google Shape;138;p30"/>
          <p:cNvSpPr txBox="1"/>
          <p:nvPr>
            <p:ph idx="13" type="subTitle"/>
          </p:nvPr>
        </p:nvSpPr>
        <p:spPr>
          <a:xfrm>
            <a:off x="2344106" y="4111063"/>
            <a:ext cx="2186400" cy="5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subTitle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0" sz="300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ctrTitle"/>
          </p:nvPr>
        </p:nvSpPr>
        <p:spPr>
          <a:xfrm>
            <a:off x="5684694" y="2223240"/>
            <a:ext cx="262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9pPr>
          </a:lstStyle>
          <a:p/>
        </p:txBody>
      </p:sp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6112944" y="2676206"/>
            <a:ext cx="1770300" cy="1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idx="2" type="ctrTitle"/>
          </p:nvPr>
        </p:nvSpPr>
        <p:spPr>
          <a:xfrm>
            <a:off x="3252307" y="2223240"/>
            <a:ext cx="262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9pPr>
          </a:lstStyle>
          <a:p/>
        </p:txBody>
      </p:sp>
      <p:sp>
        <p:nvSpPr>
          <p:cNvPr id="143" name="Google Shape;143;p31"/>
          <p:cNvSpPr txBox="1"/>
          <p:nvPr>
            <p:ph idx="3" type="subTitle"/>
          </p:nvPr>
        </p:nvSpPr>
        <p:spPr>
          <a:xfrm>
            <a:off x="3680557" y="2676202"/>
            <a:ext cx="1770300" cy="1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44" name="Google Shape;144;p31"/>
          <p:cNvSpPr txBox="1"/>
          <p:nvPr>
            <p:ph idx="4" type="ctrTitle"/>
          </p:nvPr>
        </p:nvSpPr>
        <p:spPr>
          <a:xfrm>
            <a:off x="857374" y="2223250"/>
            <a:ext cx="2658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9pPr>
          </a:lstStyle>
          <a:p/>
        </p:txBody>
      </p:sp>
      <p:sp>
        <p:nvSpPr>
          <p:cNvPr id="145" name="Google Shape;145;p31"/>
          <p:cNvSpPr txBox="1"/>
          <p:nvPr>
            <p:ph idx="5" type="subTitle"/>
          </p:nvPr>
        </p:nvSpPr>
        <p:spPr>
          <a:xfrm>
            <a:off x="1394074" y="2676202"/>
            <a:ext cx="1585200" cy="14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46" name="Google Shape;146;p31"/>
          <p:cNvSpPr txBox="1"/>
          <p:nvPr>
            <p:ph idx="6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ctrTitle"/>
          </p:nvPr>
        </p:nvSpPr>
        <p:spPr>
          <a:xfrm>
            <a:off x="1637060" y="1648700"/>
            <a:ext cx="16710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49" name="Google Shape;149;p32"/>
          <p:cNvSpPr txBox="1"/>
          <p:nvPr>
            <p:ph idx="1" type="subTitle"/>
          </p:nvPr>
        </p:nvSpPr>
        <p:spPr>
          <a:xfrm>
            <a:off x="1621010" y="2054350"/>
            <a:ext cx="17031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2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32"/>
          <p:cNvSpPr txBox="1"/>
          <p:nvPr>
            <p:ph idx="3" type="ctrTitle"/>
          </p:nvPr>
        </p:nvSpPr>
        <p:spPr>
          <a:xfrm>
            <a:off x="3736500" y="2959888"/>
            <a:ext cx="16710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52" name="Google Shape;152;p32"/>
          <p:cNvSpPr txBox="1"/>
          <p:nvPr>
            <p:ph idx="4" type="subTitle"/>
          </p:nvPr>
        </p:nvSpPr>
        <p:spPr>
          <a:xfrm>
            <a:off x="3720450" y="3365538"/>
            <a:ext cx="17031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5" type="ctrTitle"/>
          </p:nvPr>
        </p:nvSpPr>
        <p:spPr>
          <a:xfrm>
            <a:off x="5834740" y="1648725"/>
            <a:ext cx="16734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54" name="Google Shape;154;p32"/>
          <p:cNvSpPr txBox="1"/>
          <p:nvPr>
            <p:ph idx="6" type="subTitle"/>
          </p:nvPr>
        </p:nvSpPr>
        <p:spPr>
          <a:xfrm>
            <a:off x="5819888" y="2054338"/>
            <a:ext cx="17031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_1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ctrTitle"/>
          </p:nvPr>
        </p:nvSpPr>
        <p:spPr>
          <a:xfrm>
            <a:off x="2264900" y="1433875"/>
            <a:ext cx="24852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57" name="Google Shape;157;p33"/>
          <p:cNvSpPr txBox="1"/>
          <p:nvPr>
            <p:ph idx="1" type="subTitle"/>
          </p:nvPr>
        </p:nvSpPr>
        <p:spPr>
          <a:xfrm>
            <a:off x="2264900" y="1839511"/>
            <a:ext cx="2485200" cy="5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2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33"/>
          <p:cNvSpPr txBox="1"/>
          <p:nvPr>
            <p:ph idx="3" type="ctrTitle"/>
          </p:nvPr>
        </p:nvSpPr>
        <p:spPr>
          <a:xfrm>
            <a:off x="2264900" y="2493622"/>
            <a:ext cx="24852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60" name="Google Shape;160;p33"/>
          <p:cNvSpPr txBox="1"/>
          <p:nvPr>
            <p:ph idx="4" type="subTitle"/>
          </p:nvPr>
        </p:nvSpPr>
        <p:spPr>
          <a:xfrm>
            <a:off x="2264900" y="2899243"/>
            <a:ext cx="2485200" cy="5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idx="5" type="ctrTitle"/>
          </p:nvPr>
        </p:nvSpPr>
        <p:spPr>
          <a:xfrm>
            <a:off x="2264900" y="3553370"/>
            <a:ext cx="24852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62" name="Google Shape;162;p33"/>
          <p:cNvSpPr txBox="1"/>
          <p:nvPr>
            <p:ph idx="6" type="subTitle"/>
          </p:nvPr>
        </p:nvSpPr>
        <p:spPr>
          <a:xfrm>
            <a:off x="2264900" y="3958975"/>
            <a:ext cx="2485200" cy="5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ctrTitle"/>
          </p:nvPr>
        </p:nvSpPr>
        <p:spPr>
          <a:xfrm>
            <a:off x="1024096" y="1555625"/>
            <a:ext cx="27987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65" name="Google Shape;165;p34"/>
          <p:cNvSpPr txBox="1"/>
          <p:nvPr>
            <p:ph idx="1" type="subTitle"/>
          </p:nvPr>
        </p:nvSpPr>
        <p:spPr>
          <a:xfrm>
            <a:off x="1010596" y="1988825"/>
            <a:ext cx="2825700" cy="22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2" type="ctrTitle"/>
          </p:nvPr>
        </p:nvSpPr>
        <p:spPr>
          <a:xfrm>
            <a:off x="1935550" y="359450"/>
            <a:ext cx="52731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3" type="ctrTitle"/>
          </p:nvPr>
        </p:nvSpPr>
        <p:spPr>
          <a:xfrm>
            <a:off x="4294316" y="3032100"/>
            <a:ext cx="385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68" name="Google Shape;168;p34"/>
          <p:cNvSpPr txBox="1"/>
          <p:nvPr>
            <p:ph idx="4" type="subTitle"/>
          </p:nvPr>
        </p:nvSpPr>
        <p:spPr>
          <a:xfrm>
            <a:off x="4294316" y="3437760"/>
            <a:ext cx="38586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5" type="ctrTitle"/>
          </p:nvPr>
        </p:nvSpPr>
        <p:spPr>
          <a:xfrm>
            <a:off x="4294316" y="1610025"/>
            <a:ext cx="385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0" sz="2000"/>
            </a:lvl9pPr>
          </a:lstStyle>
          <a:p/>
        </p:txBody>
      </p:sp>
      <p:sp>
        <p:nvSpPr>
          <p:cNvPr id="170" name="Google Shape;170;p34"/>
          <p:cNvSpPr txBox="1"/>
          <p:nvPr>
            <p:ph idx="6" type="subTitle"/>
          </p:nvPr>
        </p:nvSpPr>
        <p:spPr>
          <a:xfrm>
            <a:off x="4294316" y="2015650"/>
            <a:ext cx="38586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ctrTitle"/>
          </p:nvPr>
        </p:nvSpPr>
        <p:spPr>
          <a:xfrm>
            <a:off x="1213329" y="1827113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5"/>
          <p:cNvSpPr txBox="1"/>
          <p:nvPr>
            <p:ph idx="1" type="subTitle"/>
          </p:nvPr>
        </p:nvSpPr>
        <p:spPr>
          <a:xfrm>
            <a:off x="1163529" y="2211205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idx="2" type="ctrTitle"/>
          </p:nvPr>
        </p:nvSpPr>
        <p:spPr>
          <a:xfrm>
            <a:off x="3521526" y="1827113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35"/>
          <p:cNvSpPr txBox="1"/>
          <p:nvPr>
            <p:ph idx="3" type="subTitle"/>
          </p:nvPr>
        </p:nvSpPr>
        <p:spPr>
          <a:xfrm>
            <a:off x="3471726" y="2211205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6" name="Google Shape;176;p35"/>
          <p:cNvSpPr txBox="1"/>
          <p:nvPr>
            <p:ph idx="4" type="ctrTitle"/>
          </p:nvPr>
        </p:nvSpPr>
        <p:spPr>
          <a:xfrm>
            <a:off x="5829726" y="1827113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5"/>
          <p:cNvSpPr txBox="1"/>
          <p:nvPr>
            <p:ph idx="5" type="subTitle"/>
          </p:nvPr>
        </p:nvSpPr>
        <p:spPr>
          <a:xfrm>
            <a:off x="5779926" y="2211205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6" type="ctrTitle"/>
          </p:nvPr>
        </p:nvSpPr>
        <p:spPr>
          <a:xfrm>
            <a:off x="1213329" y="3246800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7" type="subTitle"/>
          </p:nvPr>
        </p:nvSpPr>
        <p:spPr>
          <a:xfrm>
            <a:off x="1163529" y="3631972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8" type="ctrTitle"/>
          </p:nvPr>
        </p:nvSpPr>
        <p:spPr>
          <a:xfrm>
            <a:off x="3521526" y="3246800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9" type="subTitle"/>
          </p:nvPr>
        </p:nvSpPr>
        <p:spPr>
          <a:xfrm>
            <a:off x="3471726" y="3631972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2" name="Google Shape;182;p35"/>
          <p:cNvSpPr txBox="1"/>
          <p:nvPr>
            <p:ph idx="13" type="ctrTitle"/>
          </p:nvPr>
        </p:nvSpPr>
        <p:spPr>
          <a:xfrm>
            <a:off x="5829726" y="3246800"/>
            <a:ext cx="20562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idx="14" type="subTitle"/>
          </p:nvPr>
        </p:nvSpPr>
        <p:spPr>
          <a:xfrm>
            <a:off x="5779926" y="3631972"/>
            <a:ext cx="2155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idx="15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6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ctrTitle"/>
          </p:nvPr>
        </p:nvSpPr>
        <p:spPr>
          <a:xfrm>
            <a:off x="844588" y="1444475"/>
            <a:ext cx="23850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844588" y="1867150"/>
            <a:ext cx="2385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2" type="ctrTitle"/>
          </p:nvPr>
        </p:nvSpPr>
        <p:spPr>
          <a:xfrm>
            <a:off x="913300" y="359450"/>
            <a:ext cx="47322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36"/>
          <p:cNvSpPr txBox="1"/>
          <p:nvPr>
            <p:ph idx="3" type="ctrTitle"/>
          </p:nvPr>
        </p:nvSpPr>
        <p:spPr>
          <a:xfrm>
            <a:off x="844588" y="2535375"/>
            <a:ext cx="23850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4" type="subTitle"/>
          </p:nvPr>
        </p:nvSpPr>
        <p:spPr>
          <a:xfrm>
            <a:off x="844588" y="2958050"/>
            <a:ext cx="2385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1" name="Google Shape;191;p36"/>
          <p:cNvSpPr txBox="1"/>
          <p:nvPr>
            <p:ph idx="5" type="ctrTitle"/>
          </p:nvPr>
        </p:nvSpPr>
        <p:spPr>
          <a:xfrm>
            <a:off x="844588" y="3626275"/>
            <a:ext cx="23850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36"/>
          <p:cNvSpPr txBox="1"/>
          <p:nvPr>
            <p:ph idx="6" type="subTitle"/>
          </p:nvPr>
        </p:nvSpPr>
        <p:spPr>
          <a:xfrm>
            <a:off x="844588" y="4048950"/>
            <a:ext cx="2385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3" name="Google Shape;193;p36"/>
          <p:cNvSpPr txBox="1"/>
          <p:nvPr>
            <p:ph idx="7" type="ctrTitle"/>
          </p:nvPr>
        </p:nvSpPr>
        <p:spPr>
          <a:xfrm>
            <a:off x="3405413" y="1444463"/>
            <a:ext cx="23850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8" type="subTitle"/>
          </p:nvPr>
        </p:nvSpPr>
        <p:spPr>
          <a:xfrm>
            <a:off x="3405413" y="1867138"/>
            <a:ext cx="2385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9" type="ctrTitle"/>
          </p:nvPr>
        </p:nvSpPr>
        <p:spPr>
          <a:xfrm>
            <a:off x="3405413" y="2535362"/>
            <a:ext cx="23850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idx="13" type="subTitle"/>
          </p:nvPr>
        </p:nvSpPr>
        <p:spPr>
          <a:xfrm>
            <a:off x="3405413" y="2958038"/>
            <a:ext cx="2385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4" type="ctrTitle"/>
          </p:nvPr>
        </p:nvSpPr>
        <p:spPr>
          <a:xfrm>
            <a:off x="3405413" y="3626262"/>
            <a:ext cx="23850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5" type="subTitle"/>
          </p:nvPr>
        </p:nvSpPr>
        <p:spPr>
          <a:xfrm>
            <a:off x="3405413" y="4048938"/>
            <a:ext cx="2385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1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ctrTitle"/>
          </p:nvPr>
        </p:nvSpPr>
        <p:spPr>
          <a:xfrm>
            <a:off x="2847745" y="1328524"/>
            <a:ext cx="14757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" type="subTitle"/>
          </p:nvPr>
        </p:nvSpPr>
        <p:spPr>
          <a:xfrm>
            <a:off x="2635944" y="1749855"/>
            <a:ext cx="1899300" cy="5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" type="ctrTitle"/>
          </p:nvPr>
        </p:nvSpPr>
        <p:spPr>
          <a:xfrm>
            <a:off x="6791000" y="1328524"/>
            <a:ext cx="14757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3" type="subTitle"/>
          </p:nvPr>
        </p:nvSpPr>
        <p:spPr>
          <a:xfrm>
            <a:off x="6579200" y="1749853"/>
            <a:ext cx="1899300" cy="5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4" type="ctrTitle"/>
          </p:nvPr>
        </p:nvSpPr>
        <p:spPr>
          <a:xfrm>
            <a:off x="876125" y="1328524"/>
            <a:ext cx="14757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5" type="subTitle"/>
          </p:nvPr>
        </p:nvSpPr>
        <p:spPr>
          <a:xfrm>
            <a:off x="664325" y="1749855"/>
            <a:ext cx="1899300" cy="5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6" name="Google Shape;206;p37"/>
          <p:cNvSpPr txBox="1"/>
          <p:nvPr>
            <p:ph idx="6" type="ctrTitle"/>
          </p:nvPr>
        </p:nvSpPr>
        <p:spPr>
          <a:xfrm>
            <a:off x="4819388" y="1328524"/>
            <a:ext cx="14757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7" name="Google Shape;207;p37"/>
          <p:cNvSpPr txBox="1"/>
          <p:nvPr>
            <p:ph idx="7" type="subTitle"/>
          </p:nvPr>
        </p:nvSpPr>
        <p:spPr>
          <a:xfrm>
            <a:off x="4607586" y="1749853"/>
            <a:ext cx="1899300" cy="5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08" name="Google Shape;208;p37"/>
          <p:cNvSpPr txBox="1"/>
          <p:nvPr>
            <p:ph idx="8"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37"/>
          <p:cNvSpPr txBox="1"/>
          <p:nvPr>
            <p:ph idx="9" type="ctrTitle"/>
          </p:nvPr>
        </p:nvSpPr>
        <p:spPr>
          <a:xfrm>
            <a:off x="2849138" y="2377648"/>
            <a:ext cx="14757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0" name="Google Shape;210;p37"/>
          <p:cNvSpPr txBox="1"/>
          <p:nvPr>
            <p:ph idx="13" type="subTitle"/>
          </p:nvPr>
        </p:nvSpPr>
        <p:spPr>
          <a:xfrm>
            <a:off x="2637338" y="2798980"/>
            <a:ext cx="18993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14" type="ctrTitle"/>
          </p:nvPr>
        </p:nvSpPr>
        <p:spPr>
          <a:xfrm>
            <a:off x="6792380" y="2377648"/>
            <a:ext cx="14757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idx="15" type="subTitle"/>
          </p:nvPr>
        </p:nvSpPr>
        <p:spPr>
          <a:xfrm>
            <a:off x="6580581" y="2798978"/>
            <a:ext cx="1899300" cy="5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idx="16" type="ctrTitle"/>
          </p:nvPr>
        </p:nvSpPr>
        <p:spPr>
          <a:xfrm>
            <a:off x="877525" y="2377648"/>
            <a:ext cx="14757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17" type="subTitle"/>
          </p:nvPr>
        </p:nvSpPr>
        <p:spPr>
          <a:xfrm>
            <a:off x="665725" y="2798980"/>
            <a:ext cx="1899300" cy="5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idx="18" type="ctrTitle"/>
          </p:nvPr>
        </p:nvSpPr>
        <p:spPr>
          <a:xfrm>
            <a:off x="4820775" y="2377648"/>
            <a:ext cx="14757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19" type="subTitle"/>
          </p:nvPr>
        </p:nvSpPr>
        <p:spPr>
          <a:xfrm>
            <a:off x="4608973" y="2798978"/>
            <a:ext cx="1899300" cy="5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1954500" y="362250"/>
            <a:ext cx="523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9" name="Google Shape;219;p38"/>
          <p:cNvSpPr txBox="1"/>
          <p:nvPr>
            <p:ph hasCustomPrompt="1" idx="2" type="title"/>
          </p:nvPr>
        </p:nvSpPr>
        <p:spPr>
          <a:xfrm>
            <a:off x="1279887" y="1475600"/>
            <a:ext cx="1365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38"/>
          <p:cNvSpPr txBox="1"/>
          <p:nvPr>
            <p:ph idx="1" type="subTitle"/>
          </p:nvPr>
        </p:nvSpPr>
        <p:spPr>
          <a:xfrm>
            <a:off x="1025187" y="2284755"/>
            <a:ext cx="18744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1" name="Google Shape;221;p38"/>
          <p:cNvSpPr txBox="1"/>
          <p:nvPr>
            <p:ph idx="3" type="subTitle"/>
          </p:nvPr>
        </p:nvSpPr>
        <p:spPr>
          <a:xfrm>
            <a:off x="1279887" y="1994028"/>
            <a:ext cx="1365000" cy="2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22" name="Google Shape;222;p38"/>
          <p:cNvSpPr txBox="1"/>
          <p:nvPr>
            <p:ph hasCustomPrompt="1" idx="4" type="title"/>
          </p:nvPr>
        </p:nvSpPr>
        <p:spPr>
          <a:xfrm>
            <a:off x="1279887" y="3049220"/>
            <a:ext cx="1365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38"/>
          <p:cNvSpPr txBox="1"/>
          <p:nvPr>
            <p:ph idx="5" type="subTitle"/>
          </p:nvPr>
        </p:nvSpPr>
        <p:spPr>
          <a:xfrm>
            <a:off x="1025187" y="3858375"/>
            <a:ext cx="18744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4" name="Google Shape;224;p38"/>
          <p:cNvSpPr txBox="1"/>
          <p:nvPr>
            <p:ph idx="6" type="subTitle"/>
          </p:nvPr>
        </p:nvSpPr>
        <p:spPr>
          <a:xfrm>
            <a:off x="1279887" y="3567647"/>
            <a:ext cx="1365000" cy="2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25" name="Google Shape;225;p38"/>
          <p:cNvSpPr txBox="1"/>
          <p:nvPr>
            <p:ph hasCustomPrompt="1" idx="7" type="title"/>
          </p:nvPr>
        </p:nvSpPr>
        <p:spPr>
          <a:xfrm>
            <a:off x="6499109" y="1475600"/>
            <a:ext cx="1365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38"/>
          <p:cNvSpPr txBox="1"/>
          <p:nvPr>
            <p:ph idx="8" type="subTitle"/>
          </p:nvPr>
        </p:nvSpPr>
        <p:spPr>
          <a:xfrm>
            <a:off x="6244409" y="2284756"/>
            <a:ext cx="18744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27" name="Google Shape;227;p38"/>
          <p:cNvSpPr txBox="1"/>
          <p:nvPr>
            <p:ph idx="9" type="subTitle"/>
          </p:nvPr>
        </p:nvSpPr>
        <p:spPr>
          <a:xfrm>
            <a:off x="6499109" y="1994028"/>
            <a:ext cx="1365000" cy="2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28" name="Google Shape;228;p38"/>
          <p:cNvSpPr txBox="1"/>
          <p:nvPr>
            <p:ph hasCustomPrompt="1" idx="13" type="title"/>
          </p:nvPr>
        </p:nvSpPr>
        <p:spPr>
          <a:xfrm>
            <a:off x="6499109" y="3049221"/>
            <a:ext cx="1365000" cy="3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38"/>
          <p:cNvSpPr txBox="1"/>
          <p:nvPr>
            <p:ph idx="14" type="subTitle"/>
          </p:nvPr>
        </p:nvSpPr>
        <p:spPr>
          <a:xfrm>
            <a:off x="6244409" y="3858377"/>
            <a:ext cx="1874400" cy="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0" name="Google Shape;230;p38"/>
          <p:cNvSpPr txBox="1"/>
          <p:nvPr>
            <p:ph idx="15" type="subTitle"/>
          </p:nvPr>
        </p:nvSpPr>
        <p:spPr>
          <a:xfrm>
            <a:off x="6499109" y="3567648"/>
            <a:ext cx="1365000" cy="2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4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hasCustomPrompt="1" type="title"/>
          </p:nvPr>
        </p:nvSpPr>
        <p:spPr>
          <a:xfrm>
            <a:off x="3064063" y="2071812"/>
            <a:ext cx="1536000" cy="8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9"/>
          <p:cNvSpPr txBox="1"/>
          <p:nvPr>
            <p:ph idx="1" type="subTitle"/>
          </p:nvPr>
        </p:nvSpPr>
        <p:spPr>
          <a:xfrm>
            <a:off x="4877263" y="2647636"/>
            <a:ext cx="32445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4" name="Google Shape;234;p39"/>
          <p:cNvSpPr txBox="1"/>
          <p:nvPr>
            <p:ph idx="2" type="subTitle"/>
          </p:nvPr>
        </p:nvSpPr>
        <p:spPr>
          <a:xfrm>
            <a:off x="4877263" y="1290085"/>
            <a:ext cx="32445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5" name="Google Shape;235;p39"/>
          <p:cNvSpPr txBox="1"/>
          <p:nvPr>
            <p:ph hasCustomPrompt="1" idx="3" type="title"/>
          </p:nvPr>
        </p:nvSpPr>
        <p:spPr>
          <a:xfrm>
            <a:off x="3064063" y="714288"/>
            <a:ext cx="1536000" cy="8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9"/>
          <p:cNvSpPr txBox="1"/>
          <p:nvPr>
            <p:ph hasCustomPrompt="1" idx="4" type="title"/>
          </p:nvPr>
        </p:nvSpPr>
        <p:spPr>
          <a:xfrm>
            <a:off x="3064063" y="3456838"/>
            <a:ext cx="1536000" cy="8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39"/>
          <p:cNvSpPr txBox="1"/>
          <p:nvPr>
            <p:ph idx="5" type="subTitle"/>
          </p:nvPr>
        </p:nvSpPr>
        <p:spPr>
          <a:xfrm>
            <a:off x="4877263" y="4032613"/>
            <a:ext cx="32445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238" name="Google Shape;238;p39"/>
          <p:cNvSpPr txBox="1"/>
          <p:nvPr>
            <p:ph idx="6" type="subTitle"/>
          </p:nvPr>
        </p:nvSpPr>
        <p:spPr>
          <a:xfrm>
            <a:off x="4877263" y="790413"/>
            <a:ext cx="32445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39" name="Google Shape;239;p39"/>
          <p:cNvSpPr txBox="1"/>
          <p:nvPr>
            <p:ph idx="7" type="subTitle"/>
          </p:nvPr>
        </p:nvSpPr>
        <p:spPr>
          <a:xfrm>
            <a:off x="4877263" y="3532946"/>
            <a:ext cx="32445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40" name="Google Shape;240;p39"/>
          <p:cNvSpPr txBox="1"/>
          <p:nvPr>
            <p:ph idx="8" type="subTitle"/>
          </p:nvPr>
        </p:nvSpPr>
        <p:spPr>
          <a:xfrm>
            <a:off x="4877263" y="2147968"/>
            <a:ext cx="32445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grpSp>
        <p:nvGrpSpPr>
          <p:cNvPr id="241" name="Google Shape;241;p39"/>
          <p:cNvGrpSpPr/>
          <p:nvPr/>
        </p:nvGrpSpPr>
        <p:grpSpPr>
          <a:xfrm>
            <a:off x="559239" y="399869"/>
            <a:ext cx="8025522" cy="4343762"/>
            <a:chOff x="559239" y="399869"/>
            <a:chExt cx="8025522" cy="4343762"/>
          </a:xfrm>
        </p:grpSpPr>
        <p:grpSp>
          <p:nvGrpSpPr>
            <p:cNvPr id="242" name="Google Shape;242;p39"/>
            <p:cNvGrpSpPr/>
            <p:nvPr/>
          </p:nvGrpSpPr>
          <p:grpSpPr>
            <a:xfrm>
              <a:off x="559239" y="399869"/>
              <a:ext cx="8025522" cy="4343762"/>
              <a:chOff x="670921" y="199600"/>
              <a:chExt cx="8025522" cy="4343762"/>
            </a:xfrm>
          </p:grpSpPr>
          <p:sp>
            <p:nvSpPr>
              <p:cNvPr id="243" name="Google Shape;243;p39"/>
              <p:cNvSpPr/>
              <p:nvPr/>
            </p:nvSpPr>
            <p:spPr>
              <a:xfrm>
                <a:off x="670921" y="199600"/>
                <a:ext cx="8025522" cy="4343762"/>
              </a:xfrm>
              <a:custGeom>
                <a:rect b="b" l="l" r="r" t="t"/>
                <a:pathLst>
                  <a:path extrusionOk="0" h="36086" w="69927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9"/>
              <p:cNvSpPr/>
              <p:nvPr/>
            </p:nvSpPr>
            <p:spPr>
              <a:xfrm>
                <a:off x="868378" y="368381"/>
                <a:ext cx="7630609" cy="4006178"/>
              </a:xfrm>
              <a:custGeom>
                <a:rect b="b" l="l" r="r" t="t"/>
                <a:pathLst>
                  <a:path extrusionOk="0" h="36086" w="69927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" name="Google Shape;245;p39"/>
            <p:cNvGrpSpPr/>
            <p:nvPr/>
          </p:nvGrpSpPr>
          <p:grpSpPr>
            <a:xfrm>
              <a:off x="8346195" y="4281845"/>
              <a:ext cx="237862" cy="415631"/>
              <a:chOff x="-869048" y="790436"/>
              <a:chExt cx="160881" cy="281117"/>
            </a:xfrm>
          </p:grpSpPr>
          <p:sp>
            <p:nvSpPr>
              <p:cNvPr id="246" name="Google Shape;246;p39"/>
              <p:cNvSpPr/>
              <p:nvPr/>
            </p:nvSpPr>
            <p:spPr>
              <a:xfrm>
                <a:off x="-823989" y="926857"/>
                <a:ext cx="15372" cy="7712"/>
              </a:xfrm>
              <a:custGeom>
                <a:rect b="b" l="l" r="r" t="t"/>
                <a:pathLst>
                  <a:path extrusionOk="0" h="151" w="189">
                    <a:moveTo>
                      <a:pt x="42" y="1"/>
                    </a:moveTo>
                    <a:cubicBezTo>
                      <a:pt x="32" y="1"/>
                      <a:pt x="23" y="7"/>
                      <a:pt x="12" y="26"/>
                    </a:cubicBezTo>
                    <a:cubicBezTo>
                      <a:pt x="8" y="42"/>
                      <a:pt x="4" y="55"/>
                      <a:pt x="0" y="71"/>
                    </a:cubicBezTo>
                    <a:cubicBezTo>
                      <a:pt x="9" y="121"/>
                      <a:pt x="18" y="150"/>
                      <a:pt x="28" y="150"/>
                    </a:cubicBezTo>
                    <a:cubicBezTo>
                      <a:pt x="32" y="150"/>
                      <a:pt x="37" y="146"/>
                      <a:pt x="41" y="137"/>
                    </a:cubicBezTo>
                    <a:cubicBezTo>
                      <a:pt x="50" y="120"/>
                      <a:pt x="57" y="110"/>
                      <a:pt x="64" y="110"/>
                    </a:cubicBezTo>
                    <a:cubicBezTo>
                      <a:pt x="71" y="110"/>
                      <a:pt x="78" y="119"/>
                      <a:pt x="86" y="137"/>
                    </a:cubicBezTo>
                    <a:cubicBezTo>
                      <a:pt x="90" y="146"/>
                      <a:pt x="95" y="151"/>
                      <a:pt x="100" y="151"/>
                    </a:cubicBezTo>
                    <a:cubicBezTo>
                      <a:pt x="105" y="151"/>
                      <a:pt x="111" y="145"/>
                      <a:pt x="115" y="137"/>
                    </a:cubicBezTo>
                    <a:cubicBezTo>
                      <a:pt x="122" y="127"/>
                      <a:pt x="130" y="119"/>
                      <a:pt x="139" y="119"/>
                    </a:cubicBezTo>
                    <a:cubicBezTo>
                      <a:pt x="146" y="119"/>
                      <a:pt x="153" y="124"/>
                      <a:pt x="160" y="137"/>
                    </a:cubicBezTo>
                    <a:cubicBezTo>
                      <a:pt x="163" y="143"/>
                      <a:pt x="166" y="146"/>
                      <a:pt x="169" y="146"/>
                    </a:cubicBezTo>
                    <a:cubicBezTo>
                      <a:pt x="174" y="146"/>
                      <a:pt x="179" y="136"/>
                      <a:pt x="185" y="112"/>
                    </a:cubicBezTo>
                    <a:cubicBezTo>
                      <a:pt x="189" y="87"/>
                      <a:pt x="189" y="59"/>
                      <a:pt x="185" y="34"/>
                    </a:cubicBezTo>
                    <a:cubicBezTo>
                      <a:pt x="181" y="30"/>
                      <a:pt x="177" y="26"/>
                      <a:pt x="177" y="26"/>
                    </a:cubicBezTo>
                    <a:cubicBezTo>
                      <a:pt x="175" y="26"/>
                      <a:pt x="174" y="26"/>
                      <a:pt x="172" y="26"/>
                    </a:cubicBezTo>
                    <a:cubicBezTo>
                      <a:pt x="146" y="26"/>
                      <a:pt x="122" y="2"/>
                      <a:pt x="99" y="2"/>
                    </a:cubicBezTo>
                    <a:cubicBezTo>
                      <a:pt x="91" y="2"/>
                      <a:pt x="82" y="5"/>
                      <a:pt x="74" y="14"/>
                    </a:cubicBezTo>
                    <a:cubicBezTo>
                      <a:pt x="72" y="14"/>
                      <a:pt x="71" y="15"/>
                      <a:pt x="70" y="15"/>
                    </a:cubicBezTo>
                    <a:cubicBezTo>
                      <a:pt x="64" y="15"/>
                      <a:pt x="61" y="9"/>
                      <a:pt x="58" y="5"/>
                    </a:cubicBezTo>
                    <a:cubicBezTo>
                      <a:pt x="52" y="2"/>
                      <a:pt x="47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9"/>
              <p:cNvSpPr/>
              <p:nvPr/>
            </p:nvSpPr>
            <p:spPr>
              <a:xfrm>
                <a:off x="-793651" y="926500"/>
                <a:ext cx="10086" cy="7814"/>
              </a:xfrm>
              <a:custGeom>
                <a:rect b="b" l="l" r="r" t="t"/>
                <a:pathLst>
                  <a:path extrusionOk="0" h="153" w="124">
                    <a:moveTo>
                      <a:pt x="87" y="0"/>
                    </a:moveTo>
                    <a:lnTo>
                      <a:pt x="17" y="12"/>
                    </a:lnTo>
                    <a:lnTo>
                      <a:pt x="13" y="12"/>
                    </a:lnTo>
                    <a:cubicBezTo>
                      <a:pt x="5" y="16"/>
                      <a:pt x="0" y="33"/>
                      <a:pt x="0" y="70"/>
                    </a:cubicBezTo>
                    <a:cubicBezTo>
                      <a:pt x="0" y="107"/>
                      <a:pt x="5" y="144"/>
                      <a:pt x="13" y="144"/>
                    </a:cubicBezTo>
                    <a:cubicBezTo>
                      <a:pt x="19" y="147"/>
                      <a:pt x="31" y="153"/>
                      <a:pt x="42" y="153"/>
                    </a:cubicBezTo>
                    <a:cubicBezTo>
                      <a:pt x="45" y="153"/>
                      <a:pt x="47" y="153"/>
                      <a:pt x="50" y="152"/>
                    </a:cubicBezTo>
                    <a:cubicBezTo>
                      <a:pt x="59" y="146"/>
                      <a:pt x="70" y="121"/>
                      <a:pt x="81" y="121"/>
                    </a:cubicBezTo>
                    <a:cubicBezTo>
                      <a:pt x="84" y="121"/>
                      <a:pt x="88" y="124"/>
                      <a:pt x="91" y="131"/>
                    </a:cubicBezTo>
                    <a:cubicBezTo>
                      <a:pt x="92" y="133"/>
                      <a:pt x="92" y="134"/>
                      <a:pt x="93" y="134"/>
                    </a:cubicBezTo>
                    <a:cubicBezTo>
                      <a:pt x="98" y="134"/>
                      <a:pt x="104" y="121"/>
                      <a:pt x="107" y="111"/>
                    </a:cubicBezTo>
                    <a:cubicBezTo>
                      <a:pt x="119" y="90"/>
                      <a:pt x="124" y="70"/>
                      <a:pt x="119" y="45"/>
                    </a:cubicBezTo>
                    <a:cubicBezTo>
                      <a:pt x="119" y="8"/>
                      <a:pt x="111" y="0"/>
                      <a:pt x="107" y="0"/>
                    </a:cubicBezTo>
                    <a:cubicBezTo>
                      <a:pt x="99" y="0"/>
                      <a:pt x="91" y="0"/>
                      <a:pt x="87" y="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9"/>
              <p:cNvSpPr/>
              <p:nvPr/>
            </p:nvSpPr>
            <p:spPr>
              <a:xfrm>
                <a:off x="-783321" y="926909"/>
                <a:ext cx="5124" cy="5465"/>
              </a:xfrm>
              <a:custGeom>
                <a:rect b="b" l="l" r="r" t="t"/>
                <a:pathLst>
                  <a:path extrusionOk="0" h="107" w="63">
                    <a:moveTo>
                      <a:pt x="26" y="0"/>
                    </a:moveTo>
                    <a:cubicBezTo>
                      <a:pt x="15" y="0"/>
                      <a:pt x="8" y="3"/>
                      <a:pt x="1" y="70"/>
                    </a:cubicBezTo>
                    <a:cubicBezTo>
                      <a:pt x="13" y="95"/>
                      <a:pt x="25" y="107"/>
                      <a:pt x="36" y="107"/>
                    </a:cubicBezTo>
                    <a:cubicBezTo>
                      <a:pt x="43" y="107"/>
                      <a:pt x="50" y="102"/>
                      <a:pt x="58" y="95"/>
                    </a:cubicBezTo>
                    <a:cubicBezTo>
                      <a:pt x="58" y="82"/>
                      <a:pt x="62" y="70"/>
                      <a:pt x="62" y="58"/>
                    </a:cubicBezTo>
                    <a:cubicBezTo>
                      <a:pt x="62" y="45"/>
                      <a:pt x="58" y="33"/>
                      <a:pt x="58" y="21"/>
                    </a:cubicBezTo>
                    <a:cubicBezTo>
                      <a:pt x="46" y="8"/>
                      <a:pt x="38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9"/>
              <p:cNvSpPr/>
              <p:nvPr/>
            </p:nvSpPr>
            <p:spPr>
              <a:xfrm>
                <a:off x="-777628" y="926347"/>
                <a:ext cx="4067" cy="6640"/>
              </a:xfrm>
              <a:custGeom>
                <a:rect b="b" l="l" r="r" t="t"/>
                <a:pathLst>
                  <a:path extrusionOk="0" h="130" w="50">
                    <a:moveTo>
                      <a:pt x="30" y="1"/>
                    </a:moveTo>
                    <a:cubicBezTo>
                      <a:pt x="19" y="1"/>
                      <a:pt x="10" y="20"/>
                      <a:pt x="0" y="69"/>
                    </a:cubicBezTo>
                    <a:cubicBezTo>
                      <a:pt x="11" y="107"/>
                      <a:pt x="19" y="130"/>
                      <a:pt x="29" y="130"/>
                    </a:cubicBezTo>
                    <a:cubicBezTo>
                      <a:pt x="34" y="130"/>
                      <a:pt x="39" y="122"/>
                      <a:pt x="46" y="106"/>
                    </a:cubicBezTo>
                    <a:cubicBezTo>
                      <a:pt x="50" y="89"/>
                      <a:pt x="50" y="69"/>
                      <a:pt x="50" y="52"/>
                    </a:cubicBezTo>
                    <a:cubicBezTo>
                      <a:pt x="50" y="36"/>
                      <a:pt x="46" y="19"/>
                      <a:pt x="41" y="7"/>
                    </a:cubicBezTo>
                    <a:cubicBezTo>
                      <a:pt x="37" y="3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9"/>
              <p:cNvSpPr/>
              <p:nvPr/>
            </p:nvSpPr>
            <p:spPr>
              <a:xfrm>
                <a:off x="-802354" y="927368"/>
                <a:ext cx="3091" cy="6946"/>
              </a:xfrm>
              <a:custGeom>
                <a:rect b="b" l="l" r="r" t="t"/>
                <a:pathLst>
                  <a:path extrusionOk="0" h="136" w="38">
                    <a:moveTo>
                      <a:pt x="18" y="0"/>
                    </a:moveTo>
                    <a:cubicBezTo>
                      <a:pt x="13" y="0"/>
                      <a:pt x="9" y="18"/>
                      <a:pt x="1" y="53"/>
                    </a:cubicBezTo>
                    <a:cubicBezTo>
                      <a:pt x="1" y="102"/>
                      <a:pt x="9" y="131"/>
                      <a:pt x="17" y="135"/>
                    </a:cubicBezTo>
                    <a:cubicBezTo>
                      <a:pt x="18" y="135"/>
                      <a:pt x="18" y="135"/>
                      <a:pt x="19" y="135"/>
                    </a:cubicBezTo>
                    <a:cubicBezTo>
                      <a:pt x="27" y="135"/>
                      <a:pt x="34" y="110"/>
                      <a:pt x="38" y="53"/>
                    </a:cubicBezTo>
                    <a:cubicBezTo>
                      <a:pt x="27" y="18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9"/>
              <p:cNvSpPr/>
              <p:nvPr/>
            </p:nvSpPr>
            <p:spPr>
              <a:xfrm>
                <a:off x="-797962" y="927521"/>
                <a:ext cx="3416" cy="6997"/>
              </a:xfrm>
              <a:custGeom>
                <a:rect b="b" l="l" r="r" t="t"/>
                <a:pathLst>
                  <a:path extrusionOk="0" h="137" w="42">
                    <a:moveTo>
                      <a:pt x="21" y="1"/>
                    </a:moveTo>
                    <a:cubicBezTo>
                      <a:pt x="8" y="1"/>
                      <a:pt x="4" y="25"/>
                      <a:pt x="4" y="58"/>
                    </a:cubicBezTo>
                    <a:cubicBezTo>
                      <a:pt x="0" y="83"/>
                      <a:pt x="4" y="111"/>
                      <a:pt x="21" y="136"/>
                    </a:cubicBezTo>
                    <a:cubicBezTo>
                      <a:pt x="21" y="136"/>
                      <a:pt x="22" y="136"/>
                      <a:pt x="22" y="136"/>
                    </a:cubicBezTo>
                    <a:cubicBezTo>
                      <a:pt x="30" y="136"/>
                      <a:pt x="37" y="109"/>
                      <a:pt x="37" y="70"/>
                    </a:cubicBezTo>
                    <a:cubicBezTo>
                      <a:pt x="41" y="58"/>
                      <a:pt x="37" y="42"/>
                      <a:pt x="37" y="29"/>
                    </a:cubicBezTo>
                    <a:cubicBezTo>
                      <a:pt x="33" y="21"/>
                      <a:pt x="29" y="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>
                <a:off x="-806339" y="927113"/>
                <a:ext cx="3091" cy="6282"/>
              </a:xfrm>
              <a:custGeom>
                <a:rect b="b" l="l" r="r" t="t"/>
                <a:pathLst>
                  <a:path extrusionOk="0" h="123" w="38">
                    <a:moveTo>
                      <a:pt x="17" y="0"/>
                    </a:moveTo>
                    <a:cubicBezTo>
                      <a:pt x="13" y="9"/>
                      <a:pt x="9" y="21"/>
                      <a:pt x="5" y="33"/>
                    </a:cubicBezTo>
                    <a:cubicBezTo>
                      <a:pt x="1" y="50"/>
                      <a:pt x="1" y="66"/>
                      <a:pt x="5" y="82"/>
                    </a:cubicBezTo>
                    <a:cubicBezTo>
                      <a:pt x="7" y="108"/>
                      <a:pt x="15" y="123"/>
                      <a:pt x="22" y="123"/>
                    </a:cubicBezTo>
                    <a:cubicBezTo>
                      <a:pt x="26" y="123"/>
                      <a:pt x="30" y="118"/>
                      <a:pt x="33" y="107"/>
                    </a:cubicBezTo>
                    <a:cubicBezTo>
                      <a:pt x="33" y="82"/>
                      <a:pt x="37" y="62"/>
                      <a:pt x="37" y="41"/>
                    </a:cubicBezTo>
                    <a:cubicBezTo>
                      <a:pt x="37" y="29"/>
                      <a:pt x="33" y="21"/>
                      <a:pt x="29" y="9"/>
                    </a:cubicBezTo>
                    <a:cubicBezTo>
                      <a:pt x="25" y="4"/>
                      <a:pt x="21" y="4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-804631" y="1005717"/>
                <a:ext cx="30419" cy="8989"/>
              </a:xfrm>
              <a:custGeom>
                <a:rect b="b" l="l" r="r" t="t"/>
                <a:pathLst>
                  <a:path extrusionOk="0" h="176" w="374">
                    <a:moveTo>
                      <a:pt x="357" y="0"/>
                    </a:moveTo>
                    <a:cubicBezTo>
                      <a:pt x="328" y="0"/>
                      <a:pt x="295" y="0"/>
                      <a:pt x="271" y="4"/>
                    </a:cubicBezTo>
                    <a:cubicBezTo>
                      <a:pt x="213" y="16"/>
                      <a:pt x="160" y="29"/>
                      <a:pt x="111" y="45"/>
                    </a:cubicBezTo>
                    <a:cubicBezTo>
                      <a:pt x="99" y="49"/>
                      <a:pt x="85" y="51"/>
                      <a:pt x="72" y="51"/>
                    </a:cubicBezTo>
                    <a:cubicBezTo>
                      <a:pt x="60" y="51"/>
                      <a:pt x="47" y="49"/>
                      <a:pt x="37" y="45"/>
                    </a:cubicBezTo>
                    <a:cubicBezTo>
                      <a:pt x="21" y="45"/>
                      <a:pt x="8" y="45"/>
                      <a:pt x="0" y="90"/>
                    </a:cubicBezTo>
                    <a:cubicBezTo>
                      <a:pt x="4" y="156"/>
                      <a:pt x="12" y="156"/>
                      <a:pt x="21" y="164"/>
                    </a:cubicBezTo>
                    <a:cubicBezTo>
                      <a:pt x="26" y="170"/>
                      <a:pt x="32" y="176"/>
                      <a:pt x="38" y="176"/>
                    </a:cubicBezTo>
                    <a:cubicBezTo>
                      <a:pt x="40" y="176"/>
                      <a:pt x="43" y="175"/>
                      <a:pt x="45" y="172"/>
                    </a:cubicBezTo>
                    <a:cubicBezTo>
                      <a:pt x="55" y="162"/>
                      <a:pt x="65" y="159"/>
                      <a:pt x="74" y="159"/>
                    </a:cubicBezTo>
                    <a:cubicBezTo>
                      <a:pt x="83" y="159"/>
                      <a:pt x="92" y="162"/>
                      <a:pt x="103" y="164"/>
                    </a:cubicBezTo>
                    <a:cubicBezTo>
                      <a:pt x="107" y="166"/>
                      <a:pt x="111" y="167"/>
                      <a:pt x="115" y="167"/>
                    </a:cubicBezTo>
                    <a:cubicBezTo>
                      <a:pt x="127" y="167"/>
                      <a:pt x="140" y="160"/>
                      <a:pt x="152" y="160"/>
                    </a:cubicBezTo>
                    <a:lnTo>
                      <a:pt x="263" y="144"/>
                    </a:lnTo>
                    <a:cubicBezTo>
                      <a:pt x="271" y="140"/>
                      <a:pt x="275" y="140"/>
                      <a:pt x="283" y="135"/>
                    </a:cubicBezTo>
                    <a:cubicBezTo>
                      <a:pt x="292" y="131"/>
                      <a:pt x="301" y="123"/>
                      <a:pt x="310" y="123"/>
                    </a:cubicBezTo>
                    <a:cubicBezTo>
                      <a:pt x="317" y="123"/>
                      <a:pt x="325" y="129"/>
                      <a:pt x="332" y="148"/>
                    </a:cubicBezTo>
                    <a:cubicBezTo>
                      <a:pt x="338" y="159"/>
                      <a:pt x="343" y="164"/>
                      <a:pt x="347" y="164"/>
                    </a:cubicBezTo>
                    <a:cubicBezTo>
                      <a:pt x="357" y="164"/>
                      <a:pt x="363" y="130"/>
                      <a:pt x="369" y="82"/>
                    </a:cubicBezTo>
                    <a:cubicBezTo>
                      <a:pt x="373" y="57"/>
                      <a:pt x="369" y="33"/>
                      <a:pt x="361" y="4"/>
                    </a:cubicBezTo>
                    <a:cubicBezTo>
                      <a:pt x="361" y="4"/>
                      <a:pt x="357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-774293" y="1005258"/>
                <a:ext cx="4067" cy="6997"/>
              </a:xfrm>
              <a:custGeom>
                <a:rect b="b" l="l" r="r" t="t"/>
                <a:pathLst>
                  <a:path extrusionOk="0" h="137" w="50">
                    <a:moveTo>
                      <a:pt x="25" y="0"/>
                    </a:moveTo>
                    <a:cubicBezTo>
                      <a:pt x="17" y="0"/>
                      <a:pt x="9" y="14"/>
                      <a:pt x="0" y="50"/>
                    </a:cubicBezTo>
                    <a:cubicBezTo>
                      <a:pt x="6" y="119"/>
                      <a:pt x="15" y="136"/>
                      <a:pt x="24" y="136"/>
                    </a:cubicBezTo>
                    <a:cubicBezTo>
                      <a:pt x="29" y="136"/>
                      <a:pt x="33" y="132"/>
                      <a:pt x="37" y="128"/>
                    </a:cubicBezTo>
                    <a:cubicBezTo>
                      <a:pt x="50" y="116"/>
                      <a:pt x="50" y="91"/>
                      <a:pt x="50" y="34"/>
                    </a:cubicBezTo>
                    <a:cubicBezTo>
                      <a:pt x="41" y="15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-768600" y="1006381"/>
                <a:ext cx="4067" cy="6793"/>
              </a:xfrm>
              <a:custGeom>
                <a:rect b="b" l="l" r="r" t="t"/>
                <a:pathLst>
                  <a:path extrusionOk="0" h="133" w="50">
                    <a:moveTo>
                      <a:pt x="27" y="0"/>
                    </a:moveTo>
                    <a:cubicBezTo>
                      <a:pt x="21" y="0"/>
                      <a:pt x="15" y="8"/>
                      <a:pt x="8" y="12"/>
                    </a:cubicBezTo>
                    <a:cubicBezTo>
                      <a:pt x="4" y="36"/>
                      <a:pt x="0" y="57"/>
                      <a:pt x="8" y="81"/>
                    </a:cubicBezTo>
                    <a:cubicBezTo>
                      <a:pt x="12" y="110"/>
                      <a:pt x="19" y="132"/>
                      <a:pt x="26" y="132"/>
                    </a:cubicBezTo>
                    <a:cubicBezTo>
                      <a:pt x="27" y="132"/>
                      <a:pt x="28" y="132"/>
                      <a:pt x="29" y="131"/>
                    </a:cubicBezTo>
                    <a:cubicBezTo>
                      <a:pt x="41" y="122"/>
                      <a:pt x="45" y="86"/>
                      <a:pt x="49" y="32"/>
                    </a:cubicBezTo>
                    <a:cubicBezTo>
                      <a:pt x="41" y="8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9"/>
              <p:cNvSpPr/>
              <p:nvPr/>
            </p:nvSpPr>
            <p:spPr>
              <a:xfrm>
                <a:off x="-819353" y="1008169"/>
                <a:ext cx="2440" cy="5312"/>
              </a:xfrm>
              <a:custGeom>
                <a:rect b="b" l="l" r="r" t="t"/>
                <a:pathLst>
                  <a:path extrusionOk="0" h="104" w="30">
                    <a:moveTo>
                      <a:pt x="19" y="0"/>
                    </a:moveTo>
                    <a:cubicBezTo>
                      <a:pt x="18" y="0"/>
                      <a:pt x="17" y="1"/>
                      <a:pt x="17" y="1"/>
                    </a:cubicBezTo>
                    <a:cubicBezTo>
                      <a:pt x="13" y="1"/>
                      <a:pt x="5" y="1"/>
                      <a:pt x="1" y="30"/>
                    </a:cubicBezTo>
                    <a:cubicBezTo>
                      <a:pt x="1" y="51"/>
                      <a:pt x="5" y="75"/>
                      <a:pt x="5" y="104"/>
                    </a:cubicBezTo>
                    <a:cubicBezTo>
                      <a:pt x="13" y="96"/>
                      <a:pt x="21" y="96"/>
                      <a:pt x="25" y="87"/>
                    </a:cubicBezTo>
                    <a:cubicBezTo>
                      <a:pt x="29" y="75"/>
                      <a:pt x="29" y="63"/>
                      <a:pt x="29" y="51"/>
                    </a:cubicBezTo>
                    <a:cubicBezTo>
                      <a:pt x="29" y="34"/>
                      <a:pt x="29" y="22"/>
                      <a:pt x="25" y="5"/>
                    </a:cubicBezTo>
                    <a:cubicBezTo>
                      <a:pt x="23" y="1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9"/>
              <p:cNvSpPr/>
              <p:nvPr/>
            </p:nvSpPr>
            <p:spPr>
              <a:xfrm>
                <a:off x="-784948" y="845495"/>
                <a:ext cx="48801" cy="11543"/>
              </a:xfrm>
              <a:custGeom>
                <a:rect b="b" l="l" r="r" t="t"/>
                <a:pathLst>
                  <a:path extrusionOk="0" h="226" w="600">
                    <a:moveTo>
                      <a:pt x="514" y="0"/>
                    </a:moveTo>
                    <a:cubicBezTo>
                      <a:pt x="507" y="0"/>
                      <a:pt x="499" y="21"/>
                      <a:pt x="488" y="64"/>
                    </a:cubicBezTo>
                    <a:cubicBezTo>
                      <a:pt x="477" y="17"/>
                      <a:pt x="465" y="8"/>
                      <a:pt x="452" y="8"/>
                    </a:cubicBezTo>
                    <a:cubicBezTo>
                      <a:pt x="444" y="8"/>
                      <a:pt x="435" y="12"/>
                      <a:pt x="426" y="12"/>
                    </a:cubicBezTo>
                    <a:cubicBezTo>
                      <a:pt x="424" y="12"/>
                      <a:pt x="421" y="11"/>
                      <a:pt x="419" y="10"/>
                    </a:cubicBezTo>
                    <a:cubicBezTo>
                      <a:pt x="417" y="10"/>
                      <a:pt x="416" y="10"/>
                      <a:pt x="414" y="10"/>
                    </a:cubicBezTo>
                    <a:cubicBezTo>
                      <a:pt x="403" y="10"/>
                      <a:pt x="388" y="23"/>
                      <a:pt x="374" y="23"/>
                    </a:cubicBezTo>
                    <a:cubicBezTo>
                      <a:pt x="347" y="25"/>
                      <a:pt x="320" y="35"/>
                      <a:pt x="291" y="35"/>
                    </a:cubicBezTo>
                    <a:cubicBezTo>
                      <a:pt x="275" y="35"/>
                      <a:pt x="259" y="32"/>
                      <a:pt x="242" y="23"/>
                    </a:cubicBezTo>
                    <a:cubicBezTo>
                      <a:pt x="238" y="21"/>
                      <a:pt x="234" y="20"/>
                      <a:pt x="230" y="20"/>
                    </a:cubicBezTo>
                    <a:cubicBezTo>
                      <a:pt x="218" y="20"/>
                      <a:pt x="205" y="28"/>
                      <a:pt x="193" y="31"/>
                    </a:cubicBezTo>
                    <a:cubicBezTo>
                      <a:pt x="185" y="27"/>
                      <a:pt x="177" y="27"/>
                      <a:pt x="172" y="23"/>
                    </a:cubicBezTo>
                    <a:cubicBezTo>
                      <a:pt x="155" y="20"/>
                      <a:pt x="139" y="12"/>
                      <a:pt x="124" y="12"/>
                    </a:cubicBezTo>
                    <a:cubicBezTo>
                      <a:pt x="114" y="12"/>
                      <a:pt x="104" y="15"/>
                      <a:pt x="95" y="27"/>
                    </a:cubicBezTo>
                    <a:cubicBezTo>
                      <a:pt x="88" y="34"/>
                      <a:pt x="81" y="36"/>
                      <a:pt x="74" y="36"/>
                    </a:cubicBezTo>
                    <a:cubicBezTo>
                      <a:pt x="61" y="36"/>
                      <a:pt x="48" y="27"/>
                      <a:pt x="37" y="27"/>
                    </a:cubicBezTo>
                    <a:cubicBezTo>
                      <a:pt x="29" y="27"/>
                      <a:pt x="17" y="31"/>
                      <a:pt x="12" y="39"/>
                    </a:cubicBezTo>
                    <a:cubicBezTo>
                      <a:pt x="8" y="47"/>
                      <a:pt x="4" y="60"/>
                      <a:pt x="4" y="72"/>
                    </a:cubicBezTo>
                    <a:cubicBezTo>
                      <a:pt x="0" y="80"/>
                      <a:pt x="0" y="84"/>
                      <a:pt x="4" y="92"/>
                    </a:cubicBezTo>
                    <a:cubicBezTo>
                      <a:pt x="4" y="113"/>
                      <a:pt x="4" y="129"/>
                      <a:pt x="4" y="146"/>
                    </a:cubicBezTo>
                    <a:cubicBezTo>
                      <a:pt x="8" y="150"/>
                      <a:pt x="12" y="154"/>
                      <a:pt x="12" y="154"/>
                    </a:cubicBezTo>
                    <a:lnTo>
                      <a:pt x="95" y="142"/>
                    </a:lnTo>
                    <a:cubicBezTo>
                      <a:pt x="95" y="142"/>
                      <a:pt x="99" y="146"/>
                      <a:pt x="103" y="146"/>
                    </a:cubicBezTo>
                    <a:cubicBezTo>
                      <a:pt x="106" y="149"/>
                      <a:pt x="114" y="157"/>
                      <a:pt x="119" y="157"/>
                    </a:cubicBezTo>
                    <a:cubicBezTo>
                      <a:pt x="121" y="157"/>
                      <a:pt x="122" y="156"/>
                      <a:pt x="123" y="154"/>
                    </a:cubicBezTo>
                    <a:cubicBezTo>
                      <a:pt x="130" y="140"/>
                      <a:pt x="145" y="132"/>
                      <a:pt x="160" y="132"/>
                    </a:cubicBezTo>
                    <a:cubicBezTo>
                      <a:pt x="163" y="132"/>
                      <a:pt x="166" y="133"/>
                      <a:pt x="168" y="133"/>
                    </a:cubicBezTo>
                    <a:cubicBezTo>
                      <a:pt x="197" y="142"/>
                      <a:pt x="226" y="158"/>
                      <a:pt x="250" y="170"/>
                    </a:cubicBezTo>
                    <a:cubicBezTo>
                      <a:pt x="283" y="183"/>
                      <a:pt x="308" y="203"/>
                      <a:pt x="337" y="224"/>
                    </a:cubicBezTo>
                    <a:cubicBezTo>
                      <a:pt x="338" y="225"/>
                      <a:pt x="339" y="225"/>
                      <a:pt x="340" y="225"/>
                    </a:cubicBezTo>
                    <a:cubicBezTo>
                      <a:pt x="347" y="225"/>
                      <a:pt x="353" y="211"/>
                      <a:pt x="363" y="211"/>
                    </a:cubicBezTo>
                    <a:cubicBezTo>
                      <a:pt x="363" y="211"/>
                      <a:pt x="364" y="211"/>
                      <a:pt x="365" y="211"/>
                    </a:cubicBezTo>
                    <a:cubicBezTo>
                      <a:pt x="366" y="212"/>
                      <a:pt x="367" y="212"/>
                      <a:pt x="367" y="212"/>
                    </a:cubicBezTo>
                    <a:cubicBezTo>
                      <a:pt x="377" y="212"/>
                      <a:pt x="387" y="193"/>
                      <a:pt x="397" y="193"/>
                    </a:cubicBezTo>
                    <a:cubicBezTo>
                      <a:pt x="403" y="193"/>
                      <a:pt x="409" y="199"/>
                      <a:pt x="415" y="220"/>
                    </a:cubicBezTo>
                    <a:lnTo>
                      <a:pt x="488" y="125"/>
                    </a:lnTo>
                    <a:cubicBezTo>
                      <a:pt x="497" y="158"/>
                      <a:pt x="509" y="162"/>
                      <a:pt x="521" y="166"/>
                    </a:cubicBezTo>
                    <a:cubicBezTo>
                      <a:pt x="531" y="166"/>
                      <a:pt x="549" y="151"/>
                      <a:pt x="566" y="151"/>
                    </a:cubicBezTo>
                    <a:cubicBezTo>
                      <a:pt x="570" y="151"/>
                      <a:pt x="575" y="152"/>
                      <a:pt x="579" y="154"/>
                    </a:cubicBezTo>
                    <a:cubicBezTo>
                      <a:pt x="579" y="154"/>
                      <a:pt x="580" y="154"/>
                      <a:pt x="580" y="154"/>
                    </a:cubicBezTo>
                    <a:cubicBezTo>
                      <a:pt x="588" y="154"/>
                      <a:pt x="595" y="126"/>
                      <a:pt x="599" y="72"/>
                    </a:cubicBezTo>
                    <a:cubicBezTo>
                      <a:pt x="599" y="31"/>
                      <a:pt x="593" y="14"/>
                      <a:pt x="585" y="14"/>
                    </a:cubicBezTo>
                    <a:cubicBezTo>
                      <a:pt x="584" y="14"/>
                      <a:pt x="584" y="14"/>
                      <a:pt x="583" y="14"/>
                    </a:cubicBezTo>
                    <a:cubicBezTo>
                      <a:pt x="575" y="17"/>
                      <a:pt x="566" y="19"/>
                      <a:pt x="558" y="19"/>
                    </a:cubicBezTo>
                    <a:cubicBezTo>
                      <a:pt x="543" y="19"/>
                      <a:pt x="528" y="13"/>
                      <a:pt x="517" y="2"/>
                    </a:cubicBezTo>
                    <a:cubicBezTo>
                      <a:pt x="516" y="1"/>
                      <a:pt x="515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9"/>
              <p:cNvSpPr/>
              <p:nvPr/>
            </p:nvSpPr>
            <p:spPr>
              <a:xfrm>
                <a:off x="-810975" y="845597"/>
                <a:ext cx="7727" cy="6384"/>
              </a:xfrm>
              <a:custGeom>
                <a:rect b="b" l="l" r="r" t="t"/>
                <a:pathLst>
                  <a:path extrusionOk="0" h="125" w="95">
                    <a:moveTo>
                      <a:pt x="25" y="0"/>
                    </a:moveTo>
                    <a:cubicBezTo>
                      <a:pt x="12" y="8"/>
                      <a:pt x="12" y="8"/>
                      <a:pt x="0" y="66"/>
                    </a:cubicBezTo>
                    <a:cubicBezTo>
                      <a:pt x="4" y="111"/>
                      <a:pt x="12" y="119"/>
                      <a:pt x="21" y="119"/>
                    </a:cubicBezTo>
                    <a:cubicBezTo>
                      <a:pt x="22" y="119"/>
                      <a:pt x="23" y="120"/>
                      <a:pt x="24" y="120"/>
                    </a:cubicBezTo>
                    <a:cubicBezTo>
                      <a:pt x="34" y="120"/>
                      <a:pt x="45" y="108"/>
                      <a:pt x="56" y="108"/>
                    </a:cubicBezTo>
                    <a:cubicBezTo>
                      <a:pt x="62" y="108"/>
                      <a:pt x="68" y="112"/>
                      <a:pt x="74" y="123"/>
                    </a:cubicBezTo>
                    <a:cubicBezTo>
                      <a:pt x="74" y="124"/>
                      <a:pt x="74" y="125"/>
                      <a:pt x="74" y="125"/>
                    </a:cubicBezTo>
                    <a:cubicBezTo>
                      <a:pt x="74" y="125"/>
                      <a:pt x="75" y="122"/>
                      <a:pt x="78" y="119"/>
                    </a:cubicBezTo>
                    <a:cubicBezTo>
                      <a:pt x="86" y="99"/>
                      <a:pt x="94" y="74"/>
                      <a:pt x="90" y="53"/>
                    </a:cubicBezTo>
                    <a:cubicBezTo>
                      <a:pt x="90" y="21"/>
                      <a:pt x="8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9"/>
              <p:cNvSpPr/>
              <p:nvPr/>
            </p:nvSpPr>
            <p:spPr>
              <a:xfrm>
                <a:off x="-797636" y="844933"/>
                <a:ext cx="3741" cy="6946"/>
              </a:xfrm>
              <a:custGeom>
                <a:rect b="b" l="l" r="r" t="t"/>
                <a:pathLst>
                  <a:path extrusionOk="0" h="136" w="46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21" y="9"/>
                      <a:pt x="13" y="21"/>
                      <a:pt x="8" y="34"/>
                    </a:cubicBezTo>
                    <a:cubicBezTo>
                      <a:pt x="0" y="62"/>
                      <a:pt x="4" y="95"/>
                      <a:pt x="13" y="124"/>
                    </a:cubicBezTo>
                    <a:cubicBezTo>
                      <a:pt x="18" y="130"/>
                      <a:pt x="22" y="136"/>
                      <a:pt x="27" y="136"/>
                    </a:cubicBezTo>
                    <a:cubicBezTo>
                      <a:pt x="29" y="136"/>
                      <a:pt x="31" y="135"/>
                      <a:pt x="33" y="132"/>
                    </a:cubicBezTo>
                    <a:cubicBezTo>
                      <a:pt x="41" y="112"/>
                      <a:pt x="45" y="87"/>
                      <a:pt x="45" y="66"/>
                    </a:cubicBezTo>
                    <a:cubicBezTo>
                      <a:pt x="42" y="21"/>
                      <a:pt x="3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9"/>
              <p:cNvSpPr/>
              <p:nvPr/>
            </p:nvSpPr>
            <p:spPr>
              <a:xfrm>
                <a:off x="-792350" y="845801"/>
                <a:ext cx="3416" cy="7253"/>
              </a:xfrm>
              <a:custGeom>
                <a:rect b="b" l="l" r="r" t="t"/>
                <a:pathLst>
                  <a:path extrusionOk="0" h="142" w="42">
                    <a:moveTo>
                      <a:pt x="20" y="0"/>
                    </a:moveTo>
                    <a:cubicBezTo>
                      <a:pt x="15" y="0"/>
                      <a:pt x="10" y="6"/>
                      <a:pt x="5" y="13"/>
                    </a:cubicBezTo>
                    <a:cubicBezTo>
                      <a:pt x="1" y="33"/>
                      <a:pt x="1" y="54"/>
                      <a:pt x="1" y="74"/>
                    </a:cubicBezTo>
                    <a:cubicBezTo>
                      <a:pt x="5" y="111"/>
                      <a:pt x="15" y="141"/>
                      <a:pt x="23" y="141"/>
                    </a:cubicBezTo>
                    <a:cubicBezTo>
                      <a:pt x="24" y="141"/>
                      <a:pt x="25" y="141"/>
                      <a:pt x="25" y="140"/>
                    </a:cubicBezTo>
                    <a:cubicBezTo>
                      <a:pt x="38" y="107"/>
                      <a:pt x="42" y="74"/>
                      <a:pt x="42" y="45"/>
                    </a:cubicBezTo>
                    <a:cubicBezTo>
                      <a:pt x="35" y="12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9"/>
              <p:cNvSpPr/>
              <p:nvPr/>
            </p:nvSpPr>
            <p:spPr>
              <a:xfrm>
                <a:off x="-788283" y="846057"/>
                <a:ext cx="2684" cy="7150"/>
              </a:xfrm>
              <a:custGeom>
                <a:rect b="b" l="l" r="r" t="t"/>
                <a:pathLst>
                  <a:path extrusionOk="0" h="140" w="33">
                    <a:moveTo>
                      <a:pt x="18" y="1"/>
                    </a:moveTo>
                    <a:cubicBezTo>
                      <a:pt x="13" y="1"/>
                      <a:pt x="8" y="18"/>
                      <a:pt x="0" y="53"/>
                    </a:cubicBezTo>
                    <a:cubicBezTo>
                      <a:pt x="0" y="114"/>
                      <a:pt x="8" y="135"/>
                      <a:pt x="17" y="139"/>
                    </a:cubicBezTo>
                    <a:cubicBezTo>
                      <a:pt x="17" y="140"/>
                      <a:pt x="18" y="140"/>
                      <a:pt x="19" y="140"/>
                    </a:cubicBezTo>
                    <a:cubicBezTo>
                      <a:pt x="26" y="140"/>
                      <a:pt x="33" y="102"/>
                      <a:pt x="33" y="57"/>
                    </a:cubicBezTo>
                    <a:cubicBezTo>
                      <a:pt x="27" y="19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9"/>
              <p:cNvSpPr/>
              <p:nvPr/>
            </p:nvSpPr>
            <p:spPr>
              <a:xfrm>
                <a:off x="-801296" y="845444"/>
                <a:ext cx="2684" cy="5669"/>
              </a:xfrm>
              <a:custGeom>
                <a:rect b="b" l="l" r="r" t="t"/>
                <a:pathLst>
                  <a:path extrusionOk="0" h="111" w="33">
                    <a:moveTo>
                      <a:pt x="18" y="0"/>
                    </a:moveTo>
                    <a:cubicBezTo>
                      <a:pt x="12" y="0"/>
                      <a:pt x="6" y="15"/>
                      <a:pt x="0" y="44"/>
                    </a:cubicBezTo>
                    <a:cubicBezTo>
                      <a:pt x="6" y="97"/>
                      <a:pt x="12" y="110"/>
                      <a:pt x="18" y="110"/>
                    </a:cubicBezTo>
                    <a:cubicBezTo>
                      <a:pt x="20" y="110"/>
                      <a:pt x="22" y="108"/>
                      <a:pt x="25" y="106"/>
                    </a:cubicBezTo>
                    <a:cubicBezTo>
                      <a:pt x="33" y="85"/>
                      <a:pt x="33" y="65"/>
                      <a:pt x="33" y="44"/>
                    </a:cubicBezTo>
                    <a:cubicBezTo>
                      <a:pt x="33" y="32"/>
                      <a:pt x="29" y="20"/>
                      <a:pt x="25" y="7"/>
                    </a:cubicBezTo>
                    <a:cubicBezTo>
                      <a:pt x="22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9"/>
              <p:cNvSpPr/>
              <p:nvPr/>
            </p:nvSpPr>
            <p:spPr>
              <a:xfrm>
                <a:off x="-736228" y="846006"/>
                <a:ext cx="2765" cy="5720"/>
              </a:xfrm>
              <a:custGeom>
                <a:rect b="b" l="l" r="r" t="t"/>
                <a:pathLst>
                  <a:path extrusionOk="0" h="112" w="34">
                    <a:moveTo>
                      <a:pt x="18" y="0"/>
                    </a:moveTo>
                    <a:cubicBezTo>
                      <a:pt x="16" y="0"/>
                      <a:pt x="14" y="2"/>
                      <a:pt x="13" y="4"/>
                    </a:cubicBezTo>
                    <a:cubicBezTo>
                      <a:pt x="4" y="33"/>
                      <a:pt x="0" y="66"/>
                      <a:pt x="8" y="95"/>
                    </a:cubicBezTo>
                    <a:lnTo>
                      <a:pt x="25" y="111"/>
                    </a:lnTo>
                    <a:cubicBezTo>
                      <a:pt x="33" y="78"/>
                      <a:pt x="33" y="45"/>
                      <a:pt x="29" y="17"/>
                    </a:cubicBezTo>
                    <a:cubicBezTo>
                      <a:pt x="26" y="6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9"/>
              <p:cNvSpPr/>
              <p:nvPr/>
            </p:nvSpPr>
            <p:spPr>
              <a:xfrm>
                <a:off x="-790641" y="1033349"/>
                <a:ext cx="34486" cy="7457"/>
              </a:xfrm>
              <a:custGeom>
                <a:rect b="b" l="l" r="r" t="t"/>
                <a:pathLst>
                  <a:path extrusionOk="0" h="146" w="424">
                    <a:moveTo>
                      <a:pt x="374" y="5"/>
                    </a:moveTo>
                    <a:cubicBezTo>
                      <a:pt x="349" y="9"/>
                      <a:pt x="329" y="9"/>
                      <a:pt x="308" y="13"/>
                    </a:cubicBezTo>
                    <a:cubicBezTo>
                      <a:pt x="259" y="13"/>
                      <a:pt x="214" y="17"/>
                      <a:pt x="169" y="21"/>
                    </a:cubicBezTo>
                    <a:cubicBezTo>
                      <a:pt x="166" y="22"/>
                      <a:pt x="163" y="22"/>
                      <a:pt x="161" y="22"/>
                    </a:cubicBezTo>
                    <a:cubicBezTo>
                      <a:pt x="146" y="22"/>
                      <a:pt x="133" y="18"/>
                      <a:pt x="120" y="18"/>
                    </a:cubicBezTo>
                    <a:cubicBezTo>
                      <a:pt x="106" y="18"/>
                      <a:pt x="92" y="22"/>
                      <a:pt x="78" y="42"/>
                    </a:cubicBezTo>
                    <a:cubicBezTo>
                      <a:pt x="78" y="42"/>
                      <a:pt x="77" y="43"/>
                      <a:pt x="76" y="43"/>
                    </a:cubicBezTo>
                    <a:cubicBezTo>
                      <a:pt x="72" y="43"/>
                      <a:pt x="65" y="33"/>
                      <a:pt x="62" y="29"/>
                    </a:cubicBezTo>
                    <a:cubicBezTo>
                      <a:pt x="55" y="22"/>
                      <a:pt x="48" y="18"/>
                      <a:pt x="40" y="18"/>
                    </a:cubicBezTo>
                    <a:cubicBezTo>
                      <a:pt x="27" y="18"/>
                      <a:pt x="14" y="33"/>
                      <a:pt x="0" y="79"/>
                    </a:cubicBezTo>
                    <a:cubicBezTo>
                      <a:pt x="12" y="114"/>
                      <a:pt x="24" y="131"/>
                      <a:pt x="36" y="131"/>
                    </a:cubicBezTo>
                    <a:cubicBezTo>
                      <a:pt x="41" y="131"/>
                      <a:pt x="45" y="128"/>
                      <a:pt x="50" y="124"/>
                    </a:cubicBezTo>
                    <a:cubicBezTo>
                      <a:pt x="56" y="119"/>
                      <a:pt x="62" y="117"/>
                      <a:pt x="68" y="117"/>
                    </a:cubicBezTo>
                    <a:cubicBezTo>
                      <a:pt x="76" y="117"/>
                      <a:pt x="85" y="122"/>
                      <a:pt x="95" y="132"/>
                    </a:cubicBezTo>
                    <a:cubicBezTo>
                      <a:pt x="107" y="141"/>
                      <a:pt x="122" y="146"/>
                      <a:pt x="137" y="146"/>
                    </a:cubicBezTo>
                    <a:cubicBezTo>
                      <a:pt x="142" y="146"/>
                      <a:pt x="147" y="145"/>
                      <a:pt x="152" y="144"/>
                    </a:cubicBezTo>
                    <a:cubicBezTo>
                      <a:pt x="230" y="144"/>
                      <a:pt x="304" y="140"/>
                      <a:pt x="382" y="136"/>
                    </a:cubicBezTo>
                    <a:cubicBezTo>
                      <a:pt x="398" y="136"/>
                      <a:pt x="411" y="132"/>
                      <a:pt x="423" y="91"/>
                    </a:cubicBezTo>
                    <a:lnTo>
                      <a:pt x="423" y="34"/>
                    </a:lnTo>
                    <a:cubicBezTo>
                      <a:pt x="407" y="1"/>
                      <a:pt x="390" y="9"/>
                      <a:pt x="37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9"/>
              <p:cNvSpPr/>
              <p:nvPr/>
            </p:nvSpPr>
            <p:spPr>
              <a:xfrm>
                <a:off x="-794302" y="1035188"/>
                <a:ext cx="3091" cy="4086"/>
              </a:xfrm>
              <a:custGeom>
                <a:rect b="b" l="l" r="r" t="t"/>
                <a:pathLst>
                  <a:path extrusionOk="0" h="80" w="38">
                    <a:moveTo>
                      <a:pt x="18" y="0"/>
                    </a:moveTo>
                    <a:cubicBezTo>
                      <a:pt x="12" y="0"/>
                      <a:pt x="6" y="9"/>
                      <a:pt x="0" y="34"/>
                    </a:cubicBezTo>
                    <a:cubicBezTo>
                      <a:pt x="8" y="64"/>
                      <a:pt x="14" y="79"/>
                      <a:pt x="19" y="79"/>
                    </a:cubicBezTo>
                    <a:cubicBezTo>
                      <a:pt x="25" y="79"/>
                      <a:pt x="31" y="61"/>
                      <a:pt x="37" y="22"/>
                    </a:cubicBezTo>
                    <a:cubicBezTo>
                      <a:pt x="31" y="11"/>
                      <a:pt x="24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9"/>
              <p:cNvSpPr/>
              <p:nvPr/>
            </p:nvSpPr>
            <p:spPr>
              <a:xfrm>
                <a:off x="-816669" y="1060214"/>
                <a:ext cx="32778" cy="7150"/>
              </a:xfrm>
              <a:custGeom>
                <a:rect b="b" l="l" r="r" t="t"/>
                <a:pathLst>
                  <a:path extrusionOk="0" h="140" w="403">
                    <a:moveTo>
                      <a:pt x="64" y="0"/>
                    </a:moveTo>
                    <a:cubicBezTo>
                      <a:pt x="53" y="0"/>
                      <a:pt x="41" y="2"/>
                      <a:pt x="29" y="8"/>
                    </a:cubicBezTo>
                    <a:cubicBezTo>
                      <a:pt x="21" y="12"/>
                      <a:pt x="13" y="29"/>
                      <a:pt x="0" y="41"/>
                    </a:cubicBezTo>
                    <a:cubicBezTo>
                      <a:pt x="9" y="115"/>
                      <a:pt x="17" y="123"/>
                      <a:pt x="29" y="123"/>
                    </a:cubicBezTo>
                    <a:cubicBezTo>
                      <a:pt x="35" y="125"/>
                      <a:pt x="43" y="125"/>
                      <a:pt x="52" y="125"/>
                    </a:cubicBezTo>
                    <a:cubicBezTo>
                      <a:pt x="61" y="125"/>
                      <a:pt x="70" y="125"/>
                      <a:pt x="78" y="127"/>
                    </a:cubicBezTo>
                    <a:cubicBezTo>
                      <a:pt x="132" y="131"/>
                      <a:pt x="185" y="139"/>
                      <a:pt x="242" y="139"/>
                    </a:cubicBezTo>
                    <a:cubicBezTo>
                      <a:pt x="271" y="135"/>
                      <a:pt x="296" y="131"/>
                      <a:pt x="320" y="123"/>
                    </a:cubicBezTo>
                    <a:lnTo>
                      <a:pt x="374" y="123"/>
                    </a:lnTo>
                    <a:cubicBezTo>
                      <a:pt x="382" y="123"/>
                      <a:pt x="390" y="115"/>
                      <a:pt x="394" y="107"/>
                    </a:cubicBezTo>
                    <a:cubicBezTo>
                      <a:pt x="398" y="90"/>
                      <a:pt x="402" y="74"/>
                      <a:pt x="402" y="61"/>
                    </a:cubicBezTo>
                    <a:cubicBezTo>
                      <a:pt x="402" y="45"/>
                      <a:pt x="398" y="33"/>
                      <a:pt x="394" y="20"/>
                    </a:cubicBezTo>
                    <a:cubicBezTo>
                      <a:pt x="390" y="8"/>
                      <a:pt x="386" y="8"/>
                      <a:pt x="378" y="8"/>
                    </a:cubicBezTo>
                    <a:cubicBezTo>
                      <a:pt x="345" y="12"/>
                      <a:pt x="312" y="20"/>
                      <a:pt x="279" y="20"/>
                    </a:cubicBezTo>
                    <a:cubicBezTo>
                      <a:pt x="238" y="20"/>
                      <a:pt x="193" y="20"/>
                      <a:pt x="152" y="16"/>
                    </a:cubicBezTo>
                    <a:cubicBezTo>
                      <a:pt x="123" y="13"/>
                      <a:pt x="94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9"/>
              <p:cNvSpPr/>
              <p:nvPr/>
            </p:nvSpPr>
            <p:spPr>
              <a:xfrm>
                <a:off x="-823338" y="1060470"/>
                <a:ext cx="5775" cy="6027"/>
              </a:xfrm>
              <a:custGeom>
                <a:rect b="b" l="l" r="r" t="t"/>
                <a:pathLst>
                  <a:path extrusionOk="0" h="118" w="71">
                    <a:moveTo>
                      <a:pt x="34" y="0"/>
                    </a:moveTo>
                    <a:cubicBezTo>
                      <a:pt x="22" y="0"/>
                      <a:pt x="11" y="11"/>
                      <a:pt x="0" y="44"/>
                    </a:cubicBezTo>
                    <a:cubicBezTo>
                      <a:pt x="13" y="104"/>
                      <a:pt x="26" y="118"/>
                      <a:pt x="39" y="118"/>
                    </a:cubicBezTo>
                    <a:cubicBezTo>
                      <a:pt x="47" y="118"/>
                      <a:pt x="54" y="113"/>
                      <a:pt x="62" y="110"/>
                    </a:cubicBezTo>
                    <a:cubicBezTo>
                      <a:pt x="66" y="93"/>
                      <a:pt x="70" y="77"/>
                      <a:pt x="70" y="61"/>
                    </a:cubicBezTo>
                    <a:cubicBezTo>
                      <a:pt x="70" y="44"/>
                      <a:pt x="66" y="32"/>
                      <a:pt x="62" y="15"/>
                    </a:cubicBezTo>
                    <a:cubicBezTo>
                      <a:pt x="52" y="8"/>
                      <a:pt x="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9"/>
              <p:cNvSpPr/>
              <p:nvPr/>
            </p:nvSpPr>
            <p:spPr>
              <a:xfrm>
                <a:off x="-831390" y="1061031"/>
                <a:ext cx="5775" cy="6129"/>
              </a:xfrm>
              <a:custGeom>
                <a:rect b="b" l="l" r="r" t="t"/>
                <a:pathLst>
                  <a:path extrusionOk="0" h="120" w="71">
                    <a:moveTo>
                      <a:pt x="50" y="0"/>
                    </a:moveTo>
                    <a:cubicBezTo>
                      <a:pt x="34" y="4"/>
                      <a:pt x="21" y="13"/>
                      <a:pt x="13" y="25"/>
                    </a:cubicBezTo>
                    <a:cubicBezTo>
                      <a:pt x="5" y="45"/>
                      <a:pt x="1" y="66"/>
                      <a:pt x="1" y="86"/>
                    </a:cubicBezTo>
                    <a:cubicBezTo>
                      <a:pt x="5" y="99"/>
                      <a:pt x="9" y="119"/>
                      <a:pt x="13" y="119"/>
                    </a:cubicBezTo>
                    <a:cubicBezTo>
                      <a:pt x="25" y="115"/>
                      <a:pt x="42" y="115"/>
                      <a:pt x="54" y="111"/>
                    </a:cubicBezTo>
                    <a:cubicBezTo>
                      <a:pt x="58" y="107"/>
                      <a:pt x="58" y="107"/>
                      <a:pt x="71" y="33"/>
                    </a:cubicBezTo>
                    <a:cubicBezTo>
                      <a:pt x="62" y="21"/>
                      <a:pt x="54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9"/>
              <p:cNvSpPr/>
              <p:nvPr/>
            </p:nvSpPr>
            <p:spPr>
              <a:xfrm>
                <a:off x="-837002" y="1061389"/>
                <a:ext cx="2684" cy="4392"/>
              </a:xfrm>
              <a:custGeom>
                <a:rect b="b" l="l" r="r" t="t"/>
                <a:pathLst>
                  <a:path extrusionOk="0" h="86" w="33">
                    <a:moveTo>
                      <a:pt x="16" y="0"/>
                    </a:moveTo>
                    <a:cubicBezTo>
                      <a:pt x="12" y="0"/>
                      <a:pt x="8" y="16"/>
                      <a:pt x="0" y="47"/>
                    </a:cubicBezTo>
                    <a:cubicBezTo>
                      <a:pt x="4" y="72"/>
                      <a:pt x="9" y="85"/>
                      <a:pt x="15" y="85"/>
                    </a:cubicBezTo>
                    <a:cubicBezTo>
                      <a:pt x="21" y="85"/>
                      <a:pt x="27" y="73"/>
                      <a:pt x="33" y="47"/>
                    </a:cubicBezTo>
                    <a:cubicBezTo>
                      <a:pt x="25" y="1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9"/>
              <p:cNvSpPr/>
              <p:nvPr/>
            </p:nvSpPr>
            <p:spPr>
              <a:xfrm>
                <a:off x="-792350" y="817761"/>
                <a:ext cx="3416" cy="5874"/>
              </a:xfrm>
              <a:custGeom>
                <a:rect b="b" l="l" r="r" t="t"/>
                <a:pathLst>
                  <a:path extrusionOk="0" h="115" w="42">
                    <a:moveTo>
                      <a:pt x="24" y="0"/>
                    </a:moveTo>
                    <a:cubicBezTo>
                      <a:pt x="18" y="0"/>
                      <a:pt x="11" y="13"/>
                      <a:pt x="5" y="28"/>
                    </a:cubicBezTo>
                    <a:cubicBezTo>
                      <a:pt x="1" y="53"/>
                      <a:pt x="1" y="77"/>
                      <a:pt x="5" y="98"/>
                    </a:cubicBezTo>
                    <a:cubicBezTo>
                      <a:pt x="13" y="110"/>
                      <a:pt x="21" y="114"/>
                      <a:pt x="25" y="114"/>
                    </a:cubicBezTo>
                    <a:cubicBezTo>
                      <a:pt x="34" y="114"/>
                      <a:pt x="42" y="94"/>
                      <a:pt x="42" y="40"/>
                    </a:cubicBezTo>
                    <a:cubicBezTo>
                      <a:pt x="36" y="11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9"/>
              <p:cNvSpPr/>
              <p:nvPr/>
            </p:nvSpPr>
            <p:spPr>
              <a:xfrm>
                <a:off x="-768600" y="818119"/>
                <a:ext cx="2765" cy="5567"/>
              </a:xfrm>
              <a:custGeom>
                <a:rect b="b" l="l" r="r" t="t"/>
                <a:pathLst>
                  <a:path extrusionOk="0" h="109" w="34">
                    <a:moveTo>
                      <a:pt x="16" y="1"/>
                    </a:moveTo>
                    <a:cubicBezTo>
                      <a:pt x="13" y="1"/>
                      <a:pt x="11" y="2"/>
                      <a:pt x="8" y="5"/>
                    </a:cubicBezTo>
                    <a:cubicBezTo>
                      <a:pt x="0" y="13"/>
                      <a:pt x="0" y="25"/>
                      <a:pt x="0" y="38"/>
                    </a:cubicBezTo>
                    <a:cubicBezTo>
                      <a:pt x="0" y="58"/>
                      <a:pt x="0" y="79"/>
                      <a:pt x="4" y="95"/>
                    </a:cubicBezTo>
                    <a:cubicBezTo>
                      <a:pt x="8" y="104"/>
                      <a:pt x="11" y="109"/>
                      <a:pt x="14" y="109"/>
                    </a:cubicBezTo>
                    <a:cubicBezTo>
                      <a:pt x="20" y="109"/>
                      <a:pt x="25" y="88"/>
                      <a:pt x="33" y="46"/>
                    </a:cubicBezTo>
                    <a:cubicBezTo>
                      <a:pt x="27" y="11"/>
                      <a:pt x="21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9"/>
              <p:cNvSpPr/>
              <p:nvPr/>
            </p:nvSpPr>
            <p:spPr>
              <a:xfrm>
                <a:off x="-787632" y="817914"/>
                <a:ext cx="17406" cy="7355"/>
              </a:xfrm>
              <a:custGeom>
                <a:rect b="b" l="l" r="r" t="t"/>
                <a:pathLst>
                  <a:path extrusionOk="0" h="144" w="214">
                    <a:moveTo>
                      <a:pt x="25" y="1"/>
                    </a:moveTo>
                    <a:cubicBezTo>
                      <a:pt x="17" y="1"/>
                      <a:pt x="9" y="13"/>
                      <a:pt x="0" y="37"/>
                    </a:cubicBezTo>
                    <a:cubicBezTo>
                      <a:pt x="7" y="118"/>
                      <a:pt x="16" y="144"/>
                      <a:pt x="26" y="144"/>
                    </a:cubicBezTo>
                    <a:cubicBezTo>
                      <a:pt x="29" y="144"/>
                      <a:pt x="31" y="142"/>
                      <a:pt x="33" y="140"/>
                    </a:cubicBezTo>
                    <a:cubicBezTo>
                      <a:pt x="40" y="134"/>
                      <a:pt x="47" y="132"/>
                      <a:pt x="53" y="132"/>
                    </a:cubicBezTo>
                    <a:cubicBezTo>
                      <a:pt x="68" y="132"/>
                      <a:pt x="83" y="142"/>
                      <a:pt x="97" y="142"/>
                    </a:cubicBezTo>
                    <a:cubicBezTo>
                      <a:pt x="101" y="142"/>
                      <a:pt x="104" y="141"/>
                      <a:pt x="107" y="140"/>
                    </a:cubicBezTo>
                    <a:cubicBezTo>
                      <a:pt x="109" y="140"/>
                      <a:pt x="112" y="139"/>
                      <a:pt x="114" y="139"/>
                    </a:cubicBezTo>
                    <a:cubicBezTo>
                      <a:pt x="123" y="139"/>
                      <a:pt x="132" y="142"/>
                      <a:pt x="139" y="142"/>
                    </a:cubicBezTo>
                    <a:cubicBezTo>
                      <a:pt x="149" y="142"/>
                      <a:pt x="158" y="138"/>
                      <a:pt x="169" y="120"/>
                    </a:cubicBezTo>
                    <a:cubicBezTo>
                      <a:pt x="169" y="118"/>
                      <a:pt x="170" y="118"/>
                      <a:pt x="171" y="118"/>
                    </a:cubicBezTo>
                    <a:cubicBezTo>
                      <a:pt x="175" y="118"/>
                      <a:pt x="182" y="132"/>
                      <a:pt x="185" y="136"/>
                    </a:cubicBezTo>
                    <a:cubicBezTo>
                      <a:pt x="187" y="138"/>
                      <a:pt x="189" y="139"/>
                      <a:pt x="191" y="139"/>
                    </a:cubicBezTo>
                    <a:cubicBezTo>
                      <a:pt x="197" y="139"/>
                      <a:pt x="202" y="129"/>
                      <a:pt x="205" y="99"/>
                    </a:cubicBezTo>
                    <a:cubicBezTo>
                      <a:pt x="214" y="70"/>
                      <a:pt x="210" y="42"/>
                      <a:pt x="201" y="13"/>
                    </a:cubicBezTo>
                    <a:cubicBezTo>
                      <a:pt x="201" y="9"/>
                      <a:pt x="197" y="5"/>
                      <a:pt x="193" y="5"/>
                    </a:cubicBezTo>
                    <a:lnTo>
                      <a:pt x="107" y="5"/>
                    </a:lnTo>
                    <a:cubicBezTo>
                      <a:pt x="82" y="5"/>
                      <a:pt x="54" y="5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9"/>
              <p:cNvSpPr/>
              <p:nvPr/>
            </p:nvSpPr>
            <p:spPr>
              <a:xfrm>
                <a:off x="-801703" y="818834"/>
                <a:ext cx="3823" cy="6282"/>
              </a:xfrm>
              <a:custGeom>
                <a:rect b="b" l="l" r="r" t="t"/>
                <a:pathLst>
                  <a:path extrusionOk="0" h="123" w="47">
                    <a:moveTo>
                      <a:pt x="28" y="1"/>
                    </a:moveTo>
                    <a:cubicBezTo>
                      <a:pt x="22" y="1"/>
                      <a:pt x="13" y="19"/>
                      <a:pt x="1" y="56"/>
                    </a:cubicBezTo>
                    <a:cubicBezTo>
                      <a:pt x="5" y="110"/>
                      <a:pt x="13" y="122"/>
                      <a:pt x="22" y="122"/>
                    </a:cubicBezTo>
                    <a:cubicBezTo>
                      <a:pt x="30" y="118"/>
                      <a:pt x="42" y="122"/>
                      <a:pt x="46" y="56"/>
                    </a:cubicBezTo>
                    <a:cubicBezTo>
                      <a:pt x="40" y="19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9"/>
              <p:cNvSpPr/>
              <p:nvPr/>
            </p:nvSpPr>
            <p:spPr>
              <a:xfrm>
                <a:off x="-752251" y="818987"/>
                <a:ext cx="2765" cy="6282"/>
              </a:xfrm>
              <a:custGeom>
                <a:rect b="b" l="l" r="r" t="t"/>
                <a:pathLst>
                  <a:path extrusionOk="0" h="123" w="34">
                    <a:moveTo>
                      <a:pt x="13" y="0"/>
                    </a:moveTo>
                    <a:cubicBezTo>
                      <a:pt x="4" y="0"/>
                      <a:pt x="0" y="21"/>
                      <a:pt x="0" y="53"/>
                    </a:cubicBezTo>
                    <a:cubicBezTo>
                      <a:pt x="0" y="74"/>
                      <a:pt x="4" y="94"/>
                      <a:pt x="8" y="115"/>
                    </a:cubicBezTo>
                    <a:cubicBezTo>
                      <a:pt x="11" y="120"/>
                      <a:pt x="14" y="122"/>
                      <a:pt x="16" y="122"/>
                    </a:cubicBezTo>
                    <a:cubicBezTo>
                      <a:pt x="23" y="122"/>
                      <a:pt x="27" y="94"/>
                      <a:pt x="33" y="25"/>
                    </a:cubicBezTo>
                    <a:cubicBezTo>
                      <a:pt x="25" y="16"/>
                      <a:pt x="17" y="4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9"/>
              <p:cNvSpPr/>
              <p:nvPr/>
            </p:nvSpPr>
            <p:spPr>
              <a:xfrm>
                <a:off x="-796335" y="818527"/>
                <a:ext cx="3091" cy="6129"/>
              </a:xfrm>
              <a:custGeom>
                <a:rect b="b" l="l" r="r" t="t"/>
                <a:pathLst>
                  <a:path extrusionOk="0" h="120" w="38">
                    <a:moveTo>
                      <a:pt x="21" y="0"/>
                    </a:moveTo>
                    <a:cubicBezTo>
                      <a:pt x="17" y="0"/>
                      <a:pt x="12" y="6"/>
                      <a:pt x="9" y="13"/>
                    </a:cubicBezTo>
                    <a:cubicBezTo>
                      <a:pt x="1" y="42"/>
                      <a:pt x="1" y="66"/>
                      <a:pt x="9" y="95"/>
                    </a:cubicBezTo>
                    <a:cubicBezTo>
                      <a:pt x="13" y="112"/>
                      <a:pt x="17" y="120"/>
                      <a:pt x="25" y="120"/>
                    </a:cubicBezTo>
                    <a:cubicBezTo>
                      <a:pt x="29" y="120"/>
                      <a:pt x="29" y="116"/>
                      <a:pt x="38" y="38"/>
                    </a:cubicBezTo>
                    <a:cubicBezTo>
                      <a:pt x="33" y="10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9"/>
              <p:cNvSpPr/>
              <p:nvPr/>
            </p:nvSpPr>
            <p:spPr>
              <a:xfrm>
                <a:off x="-763313" y="818834"/>
                <a:ext cx="2765" cy="6129"/>
              </a:xfrm>
              <a:custGeom>
                <a:rect b="b" l="l" r="r" t="t"/>
                <a:pathLst>
                  <a:path extrusionOk="0" h="120" w="34">
                    <a:moveTo>
                      <a:pt x="15" y="0"/>
                    </a:moveTo>
                    <a:cubicBezTo>
                      <a:pt x="10" y="0"/>
                      <a:pt x="7" y="14"/>
                      <a:pt x="1" y="40"/>
                    </a:cubicBezTo>
                    <a:cubicBezTo>
                      <a:pt x="5" y="91"/>
                      <a:pt x="8" y="119"/>
                      <a:pt x="18" y="119"/>
                    </a:cubicBezTo>
                    <a:cubicBezTo>
                      <a:pt x="19" y="119"/>
                      <a:pt x="20" y="119"/>
                      <a:pt x="21" y="118"/>
                    </a:cubicBezTo>
                    <a:cubicBezTo>
                      <a:pt x="30" y="97"/>
                      <a:pt x="34" y="73"/>
                      <a:pt x="30" y="52"/>
                    </a:cubicBezTo>
                    <a:cubicBezTo>
                      <a:pt x="30" y="36"/>
                      <a:pt x="25" y="19"/>
                      <a:pt x="21" y="7"/>
                    </a:cubicBezTo>
                    <a:cubicBezTo>
                      <a:pt x="19" y="2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9"/>
              <p:cNvSpPr/>
              <p:nvPr/>
            </p:nvSpPr>
            <p:spPr>
              <a:xfrm>
                <a:off x="-755911" y="818732"/>
                <a:ext cx="2359" cy="6589"/>
              </a:xfrm>
              <a:custGeom>
                <a:rect b="b" l="l" r="r" t="t"/>
                <a:pathLst>
                  <a:path extrusionOk="0" h="129" w="29">
                    <a:moveTo>
                      <a:pt x="17" y="1"/>
                    </a:moveTo>
                    <a:cubicBezTo>
                      <a:pt x="8" y="1"/>
                      <a:pt x="4" y="26"/>
                      <a:pt x="0" y="108"/>
                    </a:cubicBezTo>
                    <a:cubicBezTo>
                      <a:pt x="7" y="118"/>
                      <a:pt x="11" y="128"/>
                      <a:pt x="15" y="128"/>
                    </a:cubicBezTo>
                    <a:cubicBezTo>
                      <a:pt x="18" y="128"/>
                      <a:pt x="21" y="121"/>
                      <a:pt x="25" y="99"/>
                    </a:cubicBezTo>
                    <a:cubicBezTo>
                      <a:pt x="29" y="79"/>
                      <a:pt x="29" y="58"/>
                      <a:pt x="29" y="38"/>
                    </a:cubicBezTo>
                    <a:cubicBezTo>
                      <a:pt x="29" y="26"/>
                      <a:pt x="25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9"/>
              <p:cNvSpPr/>
              <p:nvPr/>
            </p:nvSpPr>
            <p:spPr>
              <a:xfrm>
                <a:off x="-806664" y="820060"/>
                <a:ext cx="2765" cy="4954"/>
              </a:xfrm>
              <a:custGeom>
                <a:rect b="b" l="l" r="r" t="t"/>
                <a:pathLst>
                  <a:path extrusionOk="0" h="97" w="34">
                    <a:moveTo>
                      <a:pt x="17" y="1"/>
                    </a:moveTo>
                    <a:cubicBezTo>
                      <a:pt x="12" y="1"/>
                      <a:pt x="6" y="8"/>
                      <a:pt x="0" y="45"/>
                    </a:cubicBezTo>
                    <a:cubicBezTo>
                      <a:pt x="6" y="81"/>
                      <a:pt x="11" y="96"/>
                      <a:pt x="17" y="96"/>
                    </a:cubicBezTo>
                    <a:cubicBezTo>
                      <a:pt x="20" y="96"/>
                      <a:pt x="22" y="92"/>
                      <a:pt x="25" y="86"/>
                    </a:cubicBezTo>
                    <a:cubicBezTo>
                      <a:pt x="29" y="73"/>
                      <a:pt x="33" y="57"/>
                      <a:pt x="33" y="41"/>
                    </a:cubicBezTo>
                    <a:cubicBezTo>
                      <a:pt x="33" y="28"/>
                      <a:pt x="29" y="16"/>
                      <a:pt x="25" y="4"/>
                    </a:cubicBezTo>
                    <a:cubicBezTo>
                      <a:pt x="22" y="2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9"/>
              <p:cNvSpPr/>
              <p:nvPr/>
            </p:nvSpPr>
            <p:spPr>
              <a:xfrm>
                <a:off x="-759653" y="819345"/>
                <a:ext cx="1789" cy="5363"/>
              </a:xfrm>
              <a:custGeom>
                <a:rect b="b" l="l" r="r" t="t"/>
                <a:pathLst>
                  <a:path extrusionOk="0" h="105" w="22">
                    <a:moveTo>
                      <a:pt x="12" y="1"/>
                    </a:moveTo>
                    <a:cubicBezTo>
                      <a:pt x="5" y="1"/>
                      <a:pt x="1" y="24"/>
                      <a:pt x="1" y="50"/>
                    </a:cubicBezTo>
                    <a:cubicBezTo>
                      <a:pt x="1" y="79"/>
                      <a:pt x="5" y="104"/>
                      <a:pt x="13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18" y="104"/>
                      <a:pt x="22" y="84"/>
                      <a:pt x="22" y="46"/>
                    </a:cubicBezTo>
                    <a:cubicBezTo>
                      <a:pt x="22" y="22"/>
                      <a:pt x="17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9"/>
              <p:cNvSpPr/>
              <p:nvPr/>
            </p:nvSpPr>
            <p:spPr>
              <a:xfrm>
                <a:off x="-812033" y="899532"/>
                <a:ext cx="12119" cy="6946"/>
              </a:xfrm>
              <a:custGeom>
                <a:rect b="b" l="l" r="r" t="t"/>
                <a:pathLst>
                  <a:path extrusionOk="0" h="136" w="149">
                    <a:moveTo>
                      <a:pt x="41" y="0"/>
                    </a:moveTo>
                    <a:cubicBezTo>
                      <a:pt x="27" y="0"/>
                      <a:pt x="14" y="16"/>
                      <a:pt x="1" y="56"/>
                    </a:cubicBezTo>
                    <a:cubicBezTo>
                      <a:pt x="7" y="113"/>
                      <a:pt x="18" y="136"/>
                      <a:pt x="29" y="136"/>
                    </a:cubicBezTo>
                    <a:cubicBezTo>
                      <a:pt x="32" y="136"/>
                      <a:pt x="35" y="134"/>
                      <a:pt x="38" y="130"/>
                    </a:cubicBezTo>
                    <a:cubicBezTo>
                      <a:pt x="47" y="119"/>
                      <a:pt x="56" y="115"/>
                      <a:pt x="65" y="115"/>
                    </a:cubicBezTo>
                    <a:cubicBezTo>
                      <a:pt x="83" y="115"/>
                      <a:pt x="101" y="130"/>
                      <a:pt x="120" y="130"/>
                    </a:cubicBezTo>
                    <a:cubicBezTo>
                      <a:pt x="128" y="130"/>
                      <a:pt x="136" y="122"/>
                      <a:pt x="149" y="118"/>
                    </a:cubicBezTo>
                    <a:cubicBezTo>
                      <a:pt x="149" y="48"/>
                      <a:pt x="144" y="23"/>
                      <a:pt x="136" y="19"/>
                    </a:cubicBezTo>
                    <a:cubicBezTo>
                      <a:pt x="124" y="11"/>
                      <a:pt x="112" y="7"/>
                      <a:pt x="103" y="7"/>
                    </a:cubicBezTo>
                    <a:cubicBezTo>
                      <a:pt x="83" y="7"/>
                      <a:pt x="66" y="3"/>
                      <a:pt x="50" y="3"/>
                    </a:cubicBezTo>
                    <a:cubicBezTo>
                      <a:pt x="47" y="1"/>
                      <a:pt x="44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9"/>
              <p:cNvSpPr/>
              <p:nvPr/>
            </p:nvSpPr>
            <p:spPr>
              <a:xfrm>
                <a:off x="-820654" y="901218"/>
                <a:ext cx="6019" cy="5771"/>
              </a:xfrm>
              <a:custGeom>
                <a:rect b="b" l="l" r="r" t="t"/>
                <a:pathLst>
                  <a:path extrusionOk="0" h="113" w="74">
                    <a:moveTo>
                      <a:pt x="51" y="0"/>
                    </a:moveTo>
                    <a:cubicBezTo>
                      <a:pt x="45" y="0"/>
                      <a:pt x="39" y="7"/>
                      <a:pt x="33" y="11"/>
                    </a:cubicBezTo>
                    <a:cubicBezTo>
                      <a:pt x="17" y="19"/>
                      <a:pt x="8" y="11"/>
                      <a:pt x="0" y="76"/>
                    </a:cubicBezTo>
                    <a:cubicBezTo>
                      <a:pt x="13" y="102"/>
                      <a:pt x="25" y="112"/>
                      <a:pt x="36" y="112"/>
                    </a:cubicBezTo>
                    <a:cubicBezTo>
                      <a:pt x="46" y="112"/>
                      <a:pt x="56" y="105"/>
                      <a:pt x="66" y="93"/>
                    </a:cubicBezTo>
                    <a:cubicBezTo>
                      <a:pt x="70" y="72"/>
                      <a:pt x="74" y="52"/>
                      <a:pt x="74" y="35"/>
                    </a:cubicBezTo>
                    <a:cubicBezTo>
                      <a:pt x="65" y="8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9"/>
              <p:cNvSpPr/>
              <p:nvPr/>
            </p:nvSpPr>
            <p:spPr>
              <a:xfrm>
                <a:off x="-828706" y="900043"/>
                <a:ext cx="5124" cy="6793"/>
              </a:xfrm>
              <a:custGeom>
                <a:rect b="b" l="l" r="r" t="t"/>
                <a:pathLst>
                  <a:path extrusionOk="0" h="133" w="63">
                    <a:moveTo>
                      <a:pt x="44" y="17"/>
                    </a:moveTo>
                    <a:cubicBezTo>
                      <a:pt x="44" y="17"/>
                      <a:pt x="43" y="17"/>
                      <a:pt x="42" y="17"/>
                    </a:cubicBezTo>
                    <a:cubicBezTo>
                      <a:pt x="29" y="30"/>
                      <a:pt x="13" y="1"/>
                      <a:pt x="1" y="71"/>
                    </a:cubicBezTo>
                    <a:cubicBezTo>
                      <a:pt x="1" y="124"/>
                      <a:pt x="13" y="132"/>
                      <a:pt x="21" y="132"/>
                    </a:cubicBezTo>
                    <a:cubicBezTo>
                      <a:pt x="29" y="132"/>
                      <a:pt x="50" y="132"/>
                      <a:pt x="62" y="79"/>
                    </a:cubicBezTo>
                    <a:cubicBezTo>
                      <a:pt x="59" y="32"/>
                      <a:pt x="52" y="17"/>
                      <a:pt x="44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9"/>
              <p:cNvSpPr/>
              <p:nvPr/>
            </p:nvSpPr>
            <p:spPr>
              <a:xfrm>
                <a:off x="-771284" y="900247"/>
                <a:ext cx="3741" cy="7202"/>
              </a:xfrm>
              <a:custGeom>
                <a:rect b="b" l="l" r="r" t="t"/>
                <a:pathLst>
                  <a:path extrusionOk="0" h="141" w="46">
                    <a:moveTo>
                      <a:pt x="28" y="1"/>
                    </a:moveTo>
                    <a:cubicBezTo>
                      <a:pt x="20" y="1"/>
                      <a:pt x="7" y="5"/>
                      <a:pt x="0" y="46"/>
                    </a:cubicBezTo>
                    <a:cubicBezTo>
                      <a:pt x="6" y="109"/>
                      <a:pt x="15" y="141"/>
                      <a:pt x="24" y="141"/>
                    </a:cubicBezTo>
                    <a:cubicBezTo>
                      <a:pt x="29" y="141"/>
                      <a:pt x="33" y="133"/>
                      <a:pt x="37" y="116"/>
                    </a:cubicBezTo>
                    <a:cubicBezTo>
                      <a:pt x="41" y="95"/>
                      <a:pt x="46" y="71"/>
                      <a:pt x="46" y="46"/>
                    </a:cubicBezTo>
                    <a:cubicBezTo>
                      <a:pt x="46" y="9"/>
                      <a:pt x="37" y="1"/>
                      <a:pt x="33" y="1"/>
                    </a:cubicBez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9"/>
              <p:cNvSpPr/>
              <p:nvPr/>
            </p:nvSpPr>
            <p:spPr>
              <a:xfrm>
                <a:off x="-776652" y="900298"/>
                <a:ext cx="3091" cy="5823"/>
              </a:xfrm>
              <a:custGeom>
                <a:rect b="b" l="l" r="r" t="t"/>
                <a:pathLst>
                  <a:path extrusionOk="0" h="114" w="38">
                    <a:moveTo>
                      <a:pt x="17" y="0"/>
                    </a:moveTo>
                    <a:cubicBezTo>
                      <a:pt x="13" y="4"/>
                      <a:pt x="9" y="8"/>
                      <a:pt x="9" y="17"/>
                    </a:cubicBezTo>
                    <a:cubicBezTo>
                      <a:pt x="1" y="41"/>
                      <a:pt x="1" y="66"/>
                      <a:pt x="9" y="94"/>
                    </a:cubicBezTo>
                    <a:cubicBezTo>
                      <a:pt x="12" y="104"/>
                      <a:pt x="18" y="114"/>
                      <a:pt x="22" y="114"/>
                    </a:cubicBezTo>
                    <a:cubicBezTo>
                      <a:pt x="23" y="114"/>
                      <a:pt x="24" y="113"/>
                      <a:pt x="25" y="111"/>
                    </a:cubicBezTo>
                    <a:cubicBezTo>
                      <a:pt x="29" y="94"/>
                      <a:pt x="34" y="78"/>
                      <a:pt x="34" y="62"/>
                    </a:cubicBezTo>
                    <a:cubicBezTo>
                      <a:pt x="38" y="41"/>
                      <a:pt x="34" y="21"/>
                      <a:pt x="25" y="4"/>
                    </a:cubicBezTo>
                    <a:cubicBezTo>
                      <a:pt x="21" y="0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9"/>
              <p:cNvSpPr/>
              <p:nvPr/>
            </p:nvSpPr>
            <p:spPr>
              <a:xfrm>
                <a:off x="-798694" y="900911"/>
                <a:ext cx="2440" cy="5056"/>
              </a:xfrm>
              <a:custGeom>
                <a:rect b="b" l="l" r="r" t="t"/>
                <a:pathLst>
                  <a:path extrusionOk="0" h="99" w="30">
                    <a:moveTo>
                      <a:pt x="14" y="0"/>
                    </a:moveTo>
                    <a:cubicBezTo>
                      <a:pt x="10" y="0"/>
                      <a:pt x="7" y="13"/>
                      <a:pt x="1" y="37"/>
                    </a:cubicBezTo>
                    <a:cubicBezTo>
                      <a:pt x="1" y="70"/>
                      <a:pt x="1" y="95"/>
                      <a:pt x="9" y="99"/>
                    </a:cubicBezTo>
                    <a:cubicBezTo>
                      <a:pt x="10" y="99"/>
                      <a:pt x="11" y="99"/>
                      <a:pt x="12" y="99"/>
                    </a:cubicBezTo>
                    <a:cubicBezTo>
                      <a:pt x="19" y="99"/>
                      <a:pt x="26" y="96"/>
                      <a:pt x="30" y="37"/>
                    </a:cubicBezTo>
                    <a:cubicBezTo>
                      <a:pt x="21" y="1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9"/>
              <p:cNvSpPr/>
              <p:nvPr/>
            </p:nvSpPr>
            <p:spPr>
              <a:xfrm>
                <a:off x="-787307" y="900503"/>
                <a:ext cx="2115" cy="5312"/>
              </a:xfrm>
              <a:custGeom>
                <a:rect b="b" l="l" r="r" t="t"/>
                <a:pathLst>
                  <a:path extrusionOk="0" h="104" w="26">
                    <a:moveTo>
                      <a:pt x="9" y="0"/>
                    </a:moveTo>
                    <a:cubicBezTo>
                      <a:pt x="5" y="17"/>
                      <a:pt x="0" y="33"/>
                      <a:pt x="0" y="45"/>
                    </a:cubicBezTo>
                    <a:cubicBezTo>
                      <a:pt x="0" y="78"/>
                      <a:pt x="5" y="99"/>
                      <a:pt x="9" y="103"/>
                    </a:cubicBezTo>
                    <a:cubicBezTo>
                      <a:pt x="9" y="103"/>
                      <a:pt x="10" y="103"/>
                      <a:pt x="11" y="103"/>
                    </a:cubicBezTo>
                    <a:cubicBezTo>
                      <a:pt x="18" y="103"/>
                      <a:pt x="25" y="84"/>
                      <a:pt x="25" y="25"/>
                    </a:cubicBezTo>
                    <a:cubicBezTo>
                      <a:pt x="21" y="17"/>
                      <a:pt x="17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9"/>
              <p:cNvSpPr/>
              <p:nvPr/>
            </p:nvSpPr>
            <p:spPr>
              <a:xfrm>
                <a:off x="-792350" y="900656"/>
                <a:ext cx="1789" cy="4852"/>
              </a:xfrm>
              <a:custGeom>
                <a:rect b="b" l="l" r="r" t="t"/>
                <a:pathLst>
                  <a:path extrusionOk="0" h="95" w="22">
                    <a:moveTo>
                      <a:pt x="12" y="1"/>
                    </a:moveTo>
                    <a:cubicBezTo>
                      <a:pt x="8" y="1"/>
                      <a:pt x="4" y="14"/>
                      <a:pt x="1" y="46"/>
                    </a:cubicBezTo>
                    <a:cubicBezTo>
                      <a:pt x="1" y="79"/>
                      <a:pt x="5" y="94"/>
                      <a:pt x="11" y="94"/>
                    </a:cubicBezTo>
                    <a:cubicBezTo>
                      <a:pt x="13" y="94"/>
                      <a:pt x="15" y="92"/>
                      <a:pt x="17" y="87"/>
                    </a:cubicBezTo>
                    <a:cubicBezTo>
                      <a:pt x="21" y="71"/>
                      <a:pt x="21" y="51"/>
                      <a:pt x="21" y="34"/>
                    </a:cubicBezTo>
                    <a:cubicBezTo>
                      <a:pt x="21" y="22"/>
                      <a:pt x="21" y="1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9"/>
              <p:cNvSpPr/>
              <p:nvPr/>
            </p:nvSpPr>
            <p:spPr>
              <a:xfrm>
                <a:off x="-781288" y="901116"/>
                <a:ext cx="1708" cy="5720"/>
              </a:xfrm>
              <a:custGeom>
                <a:rect b="b" l="l" r="r" t="t"/>
                <a:pathLst>
                  <a:path extrusionOk="0" h="112" w="21">
                    <a:moveTo>
                      <a:pt x="8" y="1"/>
                    </a:moveTo>
                    <a:cubicBezTo>
                      <a:pt x="4" y="1"/>
                      <a:pt x="0" y="13"/>
                      <a:pt x="0" y="25"/>
                    </a:cubicBezTo>
                    <a:cubicBezTo>
                      <a:pt x="0" y="46"/>
                      <a:pt x="0" y="62"/>
                      <a:pt x="0" y="78"/>
                    </a:cubicBezTo>
                    <a:cubicBezTo>
                      <a:pt x="0" y="87"/>
                      <a:pt x="4" y="95"/>
                      <a:pt x="8" y="99"/>
                    </a:cubicBezTo>
                    <a:cubicBezTo>
                      <a:pt x="8" y="103"/>
                      <a:pt x="13" y="107"/>
                      <a:pt x="13" y="111"/>
                    </a:cubicBezTo>
                    <a:cubicBezTo>
                      <a:pt x="21" y="33"/>
                      <a:pt x="21" y="1"/>
                      <a:pt x="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9"/>
              <p:cNvSpPr/>
              <p:nvPr/>
            </p:nvSpPr>
            <p:spPr>
              <a:xfrm>
                <a:off x="-806664" y="874352"/>
                <a:ext cx="3741" cy="5516"/>
              </a:xfrm>
              <a:custGeom>
                <a:rect b="b" l="l" r="r" t="t"/>
                <a:pathLst>
                  <a:path extrusionOk="0" h="108" w="46">
                    <a:moveTo>
                      <a:pt x="23" y="1"/>
                    </a:moveTo>
                    <a:cubicBezTo>
                      <a:pt x="15" y="1"/>
                      <a:pt x="8" y="14"/>
                      <a:pt x="0" y="44"/>
                    </a:cubicBezTo>
                    <a:cubicBezTo>
                      <a:pt x="6" y="90"/>
                      <a:pt x="15" y="107"/>
                      <a:pt x="23" y="107"/>
                    </a:cubicBezTo>
                    <a:cubicBezTo>
                      <a:pt x="28" y="107"/>
                      <a:pt x="33" y="102"/>
                      <a:pt x="37" y="94"/>
                    </a:cubicBezTo>
                    <a:cubicBezTo>
                      <a:pt x="46" y="69"/>
                      <a:pt x="46" y="44"/>
                      <a:pt x="41" y="20"/>
                    </a:cubicBezTo>
                    <a:cubicBezTo>
                      <a:pt x="35" y="8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9"/>
              <p:cNvSpPr/>
              <p:nvPr/>
            </p:nvSpPr>
            <p:spPr>
              <a:xfrm>
                <a:off x="-799670" y="874352"/>
                <a:ext cx="2765" cy="5005"/>
              </a:xfrm>
              <a:custGeom>
                <a:rect b="b" l="l" r="r" t="t"/>
                <a:pathLst>
                  <a:path extrusionOk="0" h="98" w="34">
                    <a:moveTo>
                      <a:pt x="18" y="1"/>
                    </a:moveTo>
                    <a:cubicBezTo>
                      <a:pt x="13" y="1"/>
                      <a:pt x="8" y="13"/>
                      <a:pt x="1" y="36"/>
                    </a:cubicBezTo>
                    <a:cubicBezTo>
                      <a:pt x="1" y="77"/>
                      <a:pt x="5" y="94"/>
                      <a:pt x="13" y="94"/>
                    </a:cubicBezTo>
                    <a:cubicBezTo>
                      <a:pt x="14" y="95"/>
                      <a:pt x="17" y="97"/>
                      <a:pt x="19" y="97"/>
                    </a:cubicBezTo>
                    <a:cubicBezTo>
                      <a:pt x="25" y="97"/>
                      <a:pt x="31" y="89"/>
                      <a:pt x="33" y="49"/>
                    </a:cubicBezTo>
                    <a:cubicBezTo>
                      <a:pt x="27" y="16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9"/>
              <p:cNvSpPr/>
              <p:nvPr/>
            </p:nvSpPr>
            <p:spPr>
              <a:xfrm>
                <a:off x="-774293" y="874761"/>
                <a:ext cx="2115" cy="5005"/>
              </a:xfrm>
              <a:custGeom>
                <a:rect b="b" l="l" r="r" t="t"/>
                <a:pathLst>
                  <a:path extrusionOk="0" h="98" w="26">
                    <a:moveTo>
                      <a:pt x="16" y="0"/>
                    </a:moveTo>
                    <a:cubicBezTo>
                      <a:pt x="15" y="0"/>
                      <a:pt x="14" y="1"/>
                      <a:pt x="13" y="4"/>
                    </a:cubicBezTo>
                    <a:cubicBezTo>
                      <a:pt x="5" y="20"/>
                      <a:pt x="0" y="41"/>
                      <a:pt x="5" y="61"/>
                    </a:cubicBezTo>
                    <a:cubicBezTo>
                      <a:pt x="5" y="86"/>
                      <a:pt x="6" y="98"/>
                      <a:pt x="13" y="98"/>
                    </a:cubicBezTo>
                    <a:cubicBezTo>
                      <a:pt x="16" y="98"/>
                      <a:pt x="20" y="95"/>
                      <a:pt x="25" y="90"/>
                    </a:cubicBezTo>
                    <a:cubicBezTo>
                      <a:pt x="22" y="2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9"/>
              <p:cNvSpPr/>
              <p:nvPr/>
            </p:nvSpPr>
            <p:spPr>
              <a:xfrm>
                <a:off x="-768274" y="980435"/>
                <a:ext cx="4392" cy="5618"/>
              </a:xfrm>
              <a:custGeom>
                <a:rect b="b" l="l" r="r" t="t"/>
                <a:pathLst>
                  <a:path extrusionOk="0" h="110" w="54">
                    <a:moveTo>
                      <a:pt x="28" y="1"/>
                    </a:moveTo>
                    <a:cubicBezTo>
                      <a:pt x="18" y="1"/>
                      <a:pt x="9" y="16"/>
                      <a:pt x="0" y="48"/>
                    </a:cubicBezTo>
                    <a:cubicBezTo>
                      <a:pt x="16" y="88"/>
                      <a:pt x="26" y="109"/>
                      <a:pt x="33" y="109"/>
                    </a:cubicBezTo>
                    <a:cubicBezTo>
                      <a:pt x="42" y="109"/>
                      <a:pt x="47" y="83"/>
                      <a:pt x="54" y="31"/>
                    </a:cubicBezTo>
                    <a:cubicBezTo>
                      <a:pt x="44" y="11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-781288" y="981201"/>
                <a:ext cx="3091" cy="5108"/>
              </a:xfrm>
              <a:custGeom>
                <a:rect b="b" l="l" r="r" t="t"/>
                <a:pathLst>
                  <a:path extrusionOk="0" h="100" w="38">
                    <a:moveTo>
                      <a:pt x="18" y="1"/>
                    </a:moveTo>
                    <a:cubicBezTo>
                      <a:pt x="13" y="1"/>
                      <a:pt x="8" y="13"/>
                      <a:pt x="0" y="37"/>
                    </a:cubicBezTo>
                    <a:cubicBezTo>
                      <a:pt x="0" y="78"/>
                      <a:pt x="4" y="90"/>
                      <a:pt x="13" y="98"/>
                    </a:cubicBezTo>
                    <a:cubicBezTo>
                      <a:pt x="13" y="99"/>
                      <a:pt x="14" y="99"/>
                      <a:pt x="15" y="99"/>
                    </a:cubicBezTo>
                    <a:cubicBezTo>
                      <a:pt x="20" y="99"/>
                      <a:pt x="30" y="87"/>
                      <a:pt x="37" y="45"/>
                    </a:cubicBezTo>
                    <a:cubicBezTo>
                      <a:pt x="29" y="1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-822687" y="980537"/>
                <a:ext cx="2440" cy="4648"/>
              </a:xfrm>
              <a:custGeom>
                <a:rect b="b" l="l" r="r" t="t"/>
                <a:pathLst>
                  <a:path extrusionOk="0" h="91" w="30">
                    <a:moveTo>
                      <a:pt x="12" y="0"/>
                    </a:moveTo>
                    <a:cubicBezTo>
                      <a:pt x="7" y="0"/>
                      <a:pt x="4" y="21"/>
                      <a:pt x="0" y="91"/>
                    </a:cubicBezTo>
                    <a:lnTo>
                      <a:pt x="25" y="91"/>
                    </a:lnTo>
                    <a:cubicBezTo>
                      <a:pt x="29" y="38"/>
                      <a:pt x="25" y="13"/>
                      <a:pt x="17" y="5"/>
                    </a:cubicBezTo>
                    <a:cubicBezTo>
                      <a:pt x="15" y="2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>
                <a:off x="-816994" y="981201"/>
                <a:ext cx="2033" cy="4750"/>
              </a:xfrm>
              <a:custGeom>
                <a:rect b="b" l="l" r="r" t="t"/>
                <a:pathLst>
                  <a:path extrusionOk="0" h="93" w="25">
                    <a:moveTo>
                      <a:pt x="14" y="1"/>
                    </a:moveTo>
                    <a:cubicBezTo>
                      <a:pt x="8" y="1"/>
                      <a:pt x="3" y="10"/>
                      <a:pt x="0" y="37"/>
                    </a:cubicBezTo>
                    <a:cubicBezTo>
                      <a:pt x="3" y="76"/>
                      <a:pt x="8" y="92"/>
                      <a:pt x="13" y="92"/>
                    </a:cubicBezTo>
                    <a:cubicBezTo>
                      <a:pt x="15" y="92"/>
                      <a:pt x="18" y="89"/>
                      <a:pt x="21" y="82"/>
                    </a:cubicBezTo>
                    <a:cubicBezTo>
                      <a:pt x="25" y="57"/>
                      <a:pt x="25" y="29"/>
                      <a:pt x="21" y="4"/>
                    </a:cubicBezTo>
                    <a:cubicBezTo>
                      <a:pt x="19" y="2"/>
                      <a:pt x="16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9"/>
              <p:cNvSpPr/>
              <p:nvPr/>
            </p:nvSpPr>
            <p:spPr>
              <a:xfrm>
                <a:off x="-811707" y="980537"/>
                <a:ext cx="2115" cy="4801"/>
              </a:xfrm>
              <a:custGeom>
                <a:rect b="b" l="l" r="r" t="t"/>
                <a:pathLst>
                  <a:path extrusionOk="0" h="94" w="26">
                    <a:moveTo>
                      <a:pt x="13" y="1"/>
                    </a:moveTo>
                    <a:cubicBezTo>
                      <a:pt x="9" y="1"/>
                      <a:pt x="1" y="25"/>
                      <a:pt x="1" y="75"/>
                    </a:cubicBezTo>
                    <a:cubicBezTo>
                      <a:pt x="5" y="87"/>
                      <a:pt x="9" y="94"/>
                      <a:pt x="14" y="94"/>
                    </a:cubicBezTo>
                    <a:cubicBezTo>
                      <a:pt x="18" y="94"/>
                      <a:pt x="22" y="88"/>
                      <a:pt x="26" y="79"/>
                    </a:cubicBezTo>
                    <a:cubicBezTo>
                      <a:pt x="26" y="29"/>
                      <a:pt x="21" y="5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9"/>
              <p:cNvSpPr/>
              <p:nvPr/>
            </p:nvSpPr>
            <p:spPr>
              <a:xfrm>
                <a:off x="-823989" y="952957"/>
                <a:ext cx="10736" cy="7304"/>
              </a:xfrm>
              <a:custGeom>
                <a:rect b="b" l="l" r="r" t="t"/>
                <a:pathLst>
                  <a:path extrusionOk="0" h="143" w="132">
                    <a:moveTo>
                      <a:pt x="60" y="1"/>
                    </a:moveTo>
                    <a:cubicBezTo>
                      <a:pt x="43" y="1"/>
                      <a:pt x="26" y="9"/>
                      <a:pt x="8" y="40"/>
                    </a:cubicBezTo>
                    <a:cubicBezTo>
                      <a:pt x="4" y="52"/>
                      <a:pt x="0" y="61"/>
                      <a:pt x="0" y="73"/>
                    </a:cubicBezTo>
                    <a:cubicBezTo>
                      <a:pt x="7" y="128"/>
                      <a:pt x="17" y="140"/>
                      <a:pt x="27" y="140"/>
                    </a:cubicBezTo>
                    <a:cubicBezTo>
                      <a:pt x="29" y="140"/>
                      <a:pt x="31" y="139"/>
                      <a:pt x="33" y="139"/>
                    </a:cubicBezTo>
                    <a:cubicBezTo>
                      <a:pt x="45" y="134"/>
                      <a:pt x="55" y="129"/>
                      <a:pt x="66" y="129"/>
                    </a:cubicBezTo>
                    <a:cubicBezTo>
                      <a:pt x="74" y="129"/>
                      <a:pt x="82" y="132"/>
                      <a:pt x="90" y="139"/>
                    </a:cubicBezTo>
                    <a:cubicBezTo>
                      <a:pt x="95" y="141"/>
                      <a:pt x="99" y="143"/>
                      <a:pt x="102" y="143"/>
                    </a:cubicBezTo>
                    <a:cubicBezTo>
                      <a:pt x="115" y="143"/>
                      <a:pt x="122" y="125"/>
                      <a:pt x="131" y="93"/>
                    </a:cubicBezTo>
                    <a:cubicBezTo>
                      <a:pt x="131" y="36"/>
                      <a:pt x="127" y="15"/>
                      <a:pt x="119" y="11"/>
                    </a:cubicBezTo>
                    <a:cubicBezTo>
                      <a:pt x="10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9"/>
              <p:cNvSpPr/>
              <p:nvPr/>
            </p:nvSpPr>
            <p:spPr>
              <a:xfrm>
                <a:off x="-785680" y="953468"/>
                <a:ext cx="8134" cy="7099"/>
              </a:xfrm>
              <a:custGeom>
                <a:rect b="b" l="l" r="r" t="t"/>
                <a:pathLst>
                  <a:path extrusionOk="0" h="139" w="100">
                    <a:moveTo>
                      <a:pt x="24" y="0"/>
                    </a:moveTo>
                    <a:cubicBezTo>
                      <a:pt x="21" y="0"/>
                      <a:pt x="17" y="1"/>
                      <a:pt x="13" y="1"/>
                    </a:cubicBezTo>
                    <a:cubicBezTo>
                      <a:pt x="9" y="1"/>
                      <a:pt x="5" y="26"/>
                      <a:pt x="1" y="38"/>
                    </a:cubicBezTo>
                    <a:cubicBezTo>
                      <a:pt x="9" y="107"/>
                      <a:pt x="17" y="139"/>
                      <a:pt x="28" y="139"/>
                    </a:cubicBezTo>
                    <a:cubicBezTo>
                      <a:pt x="33" y="139"/>
                      <a:pt x="39" y="131"/>
                      <a:pt x="46" y="116"/>
                    </a:cubicBezTo>
                    <a:cubicBezTo>
                      <a:pt x="50" y="113"/>
                      <a:pt x="53" y="103"/>
                      <a:pt x="57" y="103"/>
                    </a:cubicBezTo>
                    <a:cubicBezTo>
                      <a:pt x="57" y="103"/>
                      <a:pt x="58" y="103"/>
                      <a:pt x="58" y="104"/>
                    </a:cubicBezTo>
                    <a:cubicBezTo>
                      <a:pt x="64" y="123"/>
                      <a:pt x="70" y="132"/>
                      <a:pt x="76" y="132"/>
                    </a:cubicBezTo>
                    <a:cubicBezTo>
                      <a:pt x="84" y="132"/>
                      <a:pt x="92" y="116"/>
                      <a:pt x="99" y="88"/>
                    </a:cubicBezTo>
                    <a:cubicBezTo>
                      <a:pt x="99" y="20"/>
                      <a:pt x="99" y="1"/>
                      <a:pt x="93" y="1"/>
                    </a:cubicBezTo>
                    <a:cubicBezTo>
                      <a:pt x="93" y="1"/>
                      <a:pt x="92" y="1"/>
                      <a:pt x="91" y="1"/>
                    </a:cubicBezTo>
                    <a:cubicBezTo>
                      <a:pt x="84" y="3"/>
                      <a:pt x="76" y="4"/>
                      <a:pt x="69" y="4"/>
                    </a:cubicBezTo>
                    <a:cubicBezTo>
                      <a:pt x="54" y="4"/>
                      <a:pt x="39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9"/>
              <p:cNvSpPr/>
              <p:nvPr/>
            </p:nvSpPr>
            <p:spPr>
              <a:xfrm>
                <a:off x="-797962" y="952446"/>
                <a:ext cx="5368" cy="7457"/>
              </a:xfrm>
              <a:custGeom>
                <a:rect b="b" l="l" r="r" t="t"/>
                <a:pathLst>
                  <a:path extrusionOk="0" h="146" w="66">
                    <a:moveTo>
                      <a:pt x="52" y="7"/>
                    </a:moveTo>
                    <a:cubicBezTo>
                      <a:pt x="51" y="7"/>
                      <a:pt x="50" y="7"/>
                      <a:pt x="49" y="9"/>
                    </a:cubicBezTo>
                    <a:cubicBezTo>
                      <a:pt x="33" y="21"/>
                      <a:pt x="17" y="1"/>
                      <a:pt x="0" y="79"/>
                    </a:cubicBezTo>
                    <a:cubicBezTo>
                      <a:pt x="8" y="134"/>
                      <a:pt x="18" y="145"/>
                      <a:pt x="28" y="145"/>
                    </a:cubicBezTo>
                    <a:cubicBezTo>
                      <a:pt x="33" y="145"/>
                      <a:pt x="39" y="142"/>
                      <a:pt x="45" y="140"/>
                    </a:cubicBezTo>
                    <a:cubicBezTo>
                      <a:pt x="62" y="140"/>
                      <a:pt x="62" y="112"/>
                      <a:pt x="66" y="54"/>
                    </a:cubicBezTo>
                    <a:cubicBezTo>
                      <a:pt x="62" y="21"/>
                      <a:pt x="56" y="7"/>
                      <a:pt x="5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9"/>
              <p:cNvSpPr/>
              <p:nvPr/>
            </p:nvSpPr>
            <p:spPr>
              <a:xfrm>
                <a:off x="-805038" y="953212"/>
                <a:ext cx="4799" cy="6282"/>
              </a:xfrm>
              <a:custGeom>
                <a:rect b="b" l="l" r="r" t="t"/>
                <a:pathLst>
                  <a:path extrusionOk="0" h="123" w="59">
                    <a:moveTo>
                      <a:pt x="38" y="0"/>
                    </a:moveTo>
                    <a:cubicBezTo>
                      <a:pt x="26" y="0"/>
                      <a:pt x="13" y="10"/>
                      <a:pt x="1" y="60"/>
                    </a:cubicBezTo>
                    <a:cubicBezTo>
                      <a:pt x="13" y="101"/>
                      <a:pt x="24" y="122"/>
                      <a:pt x="34" y="122"/>
                    </a:cubicBezTo>
                    <a:cubicBezTo>
                      <a:pt x="41" y="122"/>
                      <a:pt x="48" y="112"/>
                      <a:pt x="54" y="93"/>
                    </a:cubicBezTo>
                    <a:cubicBezTo>
                      <a:pt x="54" y="76"/>
                      <a:pt x="58" y="60"/>
                      <a:pt x="58" y="39"/>
                    </a:cubicBezTo>
                    <a:cubicBezTo>
                      <a:pt x="58" y="27"/>
                      <a:pt x="54" y="15"/>
                      <a:pt x="50" y="2"/>
                    </a:cubicBezTo>
                    <a:cubicBezTo>
                      <a:pt x="46" y="1"/>
                      <a:pt x="42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9"/>
              <p:cNvSpPr/>
              <p:nvPr/>
            </p:nvSpPr>
            <p:spPr>
              <a:xfrm>
                <a:off x="-811382" y="953723"/>
                <a:ext cx="4148" cy="6640"/>
              </a:xfrm>
              <a:custGeom>
                <a:rect b="b" l="l" r="r" t="t"/>
                <a:pathLst>
                  <a:path extrusionOk="0" h="130" w="51">
                    <a:moveTo>
                      <a:pt x="22" y="0"/>
                    </a:moveTo>
                    <a:cubicBezTo>
                      <a:pt x="13" y="0"/>
                      <a:pt x="5" y="13"/>
                      <a:pt x="1" y="78"/>
                    </a:cubicBezTo>
                    <a:cubicBezTo>
                      <a:pt x="9" y="91"/>
                      <a:pt x="13" y="107"/>
                      <a:pt x="22" y="119"/>
                    </a:cubicBezTo>
                    <a:cubicBezTo>
                      <a:pt x="25" y="126"/>
                      <a:pt x="28" y="129"/>
                      <a:pt x="31" y="129"/>
                    </a:cubicBezTo>
                    <a:cubicBezTo>
                      <a:pt x="38" y="129"/>
                      <a:pt x="43" y="108"/>
                      <a:pt x="46" y="78"/>
                    </a:cubicBezTo>
                    <a:cubicBezTo>
                      <a:pt x="50" y="58"/>
                      <a:pt x="50" y="37"/>
                      <a:pt x="46" y="17"/>
                    </a:cubicBezTo>
                    <a:cubicBezTo>
                      <a:pt x="42" y="5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9"/>
              <p:cNvSpPr/>
              <p:nvPr/>
            </p:nvSpPr>
            <p:spPr>
              <a:xfrm>
                <a:off x="-790641" y="953161"/>
                <a:ext cx="3741" cy="6691"/>
              </a:xfrm>
              <a:custGeom>
                <a:rect b="b" l="l" r="r" t="t"/>
                <a:pathLst>
                  <a:path extrusionOk="0" h="131" w="46">
                    <a:moveTo>
                      <a:pt x="25" y="1"/>
                    </a:moveTo>
                    <a:cubicBezTo>
                      <a:pt x="16" y="1"/>
                      <a:pt x="6" y="10"/>
                      <a:pt x="0" y="61"/>
                    </a:cubicBezTo>
                    <a:cubicBezTo>
                      <a:pt x="9" y="109"/>
                      <a:pt x="16" y="131"/>
                      <a:pt x="24" y="131"/>
                    </a:cubicBezTo>
                    <a:cubicBezTo>
                      <a:pt x="27" y="131"/>
                      <a:pt x="30" y="128"/>
                      <a:pt x="33" y="122"/>
                    </a:cubicBezTo>
                    <a:cubicBezTo>
                      <a:pt x="41" y="98"/>
                      <a:pt x="46" y="73"/>
                      <a:pt x="46" y="48"/>
                    </a:cubicBezTo>
                    <a:cubicBezTo>
                      <a:pt x="46" y="11"/>
                      <a:pt x="37" y="3"/>
                      <a:pt x="33" y="3"/>
                    </a:cubicBezTo>
                    <a:cubicBezTo>
                      <a:pt x="31" y="2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9"/>
              <p:cNvSpPr/>
              <p:nvPr/>
            </p:nvSpPr>
            <p:spPr>
              <a:xfrm>
                <a:off x="-770308" y="953059"/>
                <a:ext cx="3091" cy="6231"/>
              </a:xfrm>
              <a:custGeom>
                <a:rect b="b" l="l" r="r" t="t"/>
                <a:pathLst>
                  <a:path extrusionOk="0" h="122" w="38">
                    <a:moveTo>
                      <a:pt x="18" y="1"/>
                    </a:moveTo>
                    <a:cubicBezTo>
                      <a:pt x="15" y="1"/>
                      <a:pt x="12" y="4"/>
                      <a:pt x="9" y="9"/>
                    </a:cubicBezTo>
                    <a:cubicBezTo>
                      <a:pt x="5" y="26"/>
                      <a:pt x="1" y="46"/>
                      <a:pt x="1" y="63"/>
                    </a:cubicBezTo>
                    <a:cubicBezTo>
                      <a:pt x="1" y="79"/>
                      <a:pt x="5" y="96"/>
                      <a:pt x="9" y="112"/>
                    </a:cubicBezTo>
                    <a:cubicBezTo>
                      <a:pt x="12" y="119"/>
                      <a:pt x="15" y="122"/>
                      <a:pt x="17" y="122"/>
                    </a:cubicBezTo>
                    <a:cubicBezTo>
                      <a:pt x="24" y="122"/>
                      <a:pt x="29" y="98"/>
                      <a:pt x="38" y="50"/>
                    </a:cubicBezTo>
                    <a:cubicBezTo>
                      <a:pt x="32" y="14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9"/>
              <p:cNvSpPr/>
              <p:nvPr/>
            </p:nvSpPr>
            <p:spPr>
              <a:xfrm>
                <a:off x="-766648" y="953314"/>
                <a:ext cx="2440" cy="5925"/>
              </a:xfrm>
              <a:custGeom>
                <a:rect b="b" l="l" r="r" t="t"/>
                <a:pathLst>
                  <a:path extrusionOk="0" h="116" w="30">
                    <a:moveTo>
                      <a:pt x="13" y="0"/>
                    </a:moveTo>
                    <a:cubicBezTo>
                      <a:pt x="9" y="13"/>
                      <a:pt x="5" y="29"/>
                      <a:pt x="5" y="41"/>
                    </a:cubicBezTo>
                    <a:cubicBezTo>
                      <a:pt x="1" y="66"/>
                      <a:pt x="5" y="91"/>
                      <a:pt x="17" y="115"/>
                    </a:cubicBezTo>
                    <a:cubicBezTo>
                      <a:pt x="21" y="115"/>
                      <a:pt x="30" y="82"/>
                      <a:pt x="30" y="49"/>
                    </a:cubicBezTo>
                    <a:cubicBezTo>
                      <a:pt x="30" y="21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9"/>
              <p:cNvSpPr/>
              <p:nvPr/>
            </p:nvSpPr>
            <p:spPr>
              <a:xfrm>
                <a:off x="-774618" y="953927"/>
                <a:ext cx="2033" cy="3933"/>
              </a:xfrm>
              <a:custGeom>
                <a:rect b="b" l="l" r="r" t="t"/>
                <a:pathLst>
                  <a:path extrusionOk="0" h="77" w="25">
                    <a:moveTo>
                      <a:pt x="12" y="0"/>
                    </a:moveTo>
                    <a:cubicBezTo>
                      <a:pt x="9" y="0"/>
                      <a:pt x="6" y="11"/>
                      <a:pt x="0" y="33"/>
                    </a:cubicBezTo>
                    <a:cubicBezTo>
                      <a:pt x="5" y="63"/>
                      <a:pt x="7" y="77"/>
                      <a:pt x="10" y="77"/>
                    </a:cubicBezTo>
                    <a:cubicBezTo>
                      <a:pt x="13" y="77"/>
                      <a:pt x="17" y="64"/>
                      <a:pt x="25" y="37"/>
                    </a:cubicBezTo>
                    <a:cubicBezTo>
                      <a:pt x="19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9"/>
              <p:cNvSpPr/>
              <p:nvPr/>
            </p:nvSpPr>
            <p:spPr>
              <a:xfrm>
                <a:off x="-788283" y="791917"/>
                <a:ext cx="61733" cy="9500"/>
              </a:xfrm>
              <a:custGeom>
                <a:rect b="b" l="l" r="r" t="t"/>
                <a:pathLst>
                  <a:path extrusionOk="0" h="186" w="759">
                    <a:moveTo>
                      <a:pt x="671" y="0"/>
                    </a:moveTo>
                    <a:cubicBezTo>
                      <a:pt x="662" y="0"/>
                      <a:pt x="653" y="3"/>
                      <a:pt x="644" y="9"/>
                    </a:cubicBezTo>
                    <a:cubicBezTo>
                      <a:pt x="624" y="21"/>
                      <a:pt x="603" y="29"/>
                      <a:pt x="579" y="29"/>
                    </a:cubicBezTo>
                    <a:cubicBezTo>
                      <a:pt x="566" y="34"/>
                      <a:pt x="558" y="42"/>
                      <a:pt x="550" y="46"/>
                    </a:cubicBezTo>
                    <a:lnTo>
                      <a:pt x="476" y="46"/>
                    </a:lnTo>
                    <a:cubicBezTo>
                      <a:pt x="423" y="38"/>
                      <a:pt x="369" y="29"/>
                      <a:pt x="316" y="21"/>
                    </a:cubicBezTo>
                    <a:cubicBezTo>
                      <a:pt x="275" y="13"/>
                      <a:pt x="238" y="1"/>
                      <a:pt x="201" y="1"/>
                    </a:cubicBezTo>
                    <a:cubicBezTo>
                      <a:pt x="189" y="1"/>
                      <a:pt x="177" y="13"/>
                      <a:pt x="160" y="17"/>
                    </a:cubicBezTo>
                    <a:cubicBezTo>
                      <a:pt x="136" y="28"/>
                      <a:pt x="109" y="44"/>
                      <a:pt x="82" y="44"/>
                    </a:cubicBezTo>
                    <a:cubicBezTo>
                      <a:pt x="69" y="44"/>
                      <a:pt x="55" y="40"/>
                      <a:pt x="41" y="29"/>
                    </a:cubicBezTo>
                    <a:cubicBezTo>
                      <a:pt x="38" y="23"/>
                      <a:pt x="31" y="20"/>
                      <a:pt x="24" y="20"/>
                    </a:cubicBezTo>
                    <a:cubicBezTo>
                      <a:pt x="21" y="20"/>
                      <a:pt x="19" y="20"/>
                      <a:pt x="17" y="21"/>
                    </a:cubicBezTo>
                    <a:cubicBezTo>
                      <a:pt x="12" y="21"/>
                      <a:pt x="8" y="34"/>
                      <a:pt x="0" y="46"/>
                    </a:cubicBezTo>
                    <a:cubicBezTo>
                      <a:pt x="0" y="107"/>
                      <a:pt x="8" y="140"/>
                      <a:pt x="17" y="144"/>
                    </a:cubicBezTo>
                    <a:cubicBezTo>
                      <a:pt x="37" y="153"/>
                      <a:pt x="58" y="161"/>
                      <a:pt x="82" y="165"/>
                    </a:cubicBezTo>
                    <a:cubicBezTo>
                      <a:pt x="111" y="161"/>
                      <a:pt x="136" y="157"/>
                      <a:pt x="160" y="144"/>
                    </a:cubicBezTo>
                    <a:cubicBezTo>
                      <a:pt x="168" y="144"/>
                      <a:pt x="177" y="157"/>
                      <a:pt x="181" y="157"/>
                    </a:cubicBezTo>
                    <a:cubicBezTo>
                      <a:pt x="226" y="148"/>
                      <a:pt x="271" y="148"/>
                      <a:pt x="316" y="148"/>
                    </a:cubicBezTo>
                    <a:cubicBezTo>
                      <a:pt x="357" y="161"/>
                      <a:pt x="398" y="165"/>
                      <a:pt x="435" y="173"/>
                    </a:cubicBezTo>
                    <a:cubicBezTo>
                      <a:pt x="476" y="181"/>
                      <a:pt x="513" y="185"/>
                      <a:pt x="554" y="185"/>
                    </a:cubicBezTo>
                    <a:cubicBezTo>
                      <a:pt x="579" y="181"/>
                      <a:pt x="599" y="173"/>
                      <a:pt x="620" y="157"/>
                    </a:cubicBezTo>
                    <a:cubicBezTo>
                      <a:pt x="634" y="152"/>
                      <a:pt x="647" y="140"/>
                      <a:pt x="659" y="140"/>
                    </a:cubicBezTo>
                    <a:cubicBezTo>
                      <a:pt x="668" y="140"/>
                      <a:pt x="677" y="146"/>
                      <a:pt x="685" y="165"/>
                    </a:cubicBezTo>
                    <a:cubicBezTo>
                      <a:pt x="689" y="160"/>
                      <a:pt x="692" y="158"/>
                      <a:pt x="695" y="158"/>
                    </a:cubicBezTo>
                    <a:cubicBezTo>
                      <a:pt x="701" y="158"/>
                      <a:pt x="707" y="166"/>
                      <a:pt x="712" y="166"/>
                    </a:cubicBezTo>
                    <a:cubicBezTo>
                      <a:pt x="717" y="166"/>
                      <a:pt x="722" y="160"/>
                      <a:pt x="726" y="136"/>
                    </a:cubicBezTo>
                    <a:cubicBezTo>
                      <a:pt x="726" y="133"/>
                      <a:pt x="727" y="132"/>
                      <a:pt x="729" y="132"/>
                    </a:cubicBezTo>
                    <a:cubicBezTo>
                      <a:pt x="731" y="132"/>
                      <a:pt x="736" y="136"/>
                      <a:pt x="739" y="136"/>
                    </a:cubicBezTo>
                    <a:cubicBezTo>
                      <a:pt x="739" y="137"/>
                      <a:pt x="740" y="137"/>
                      <a:pt x="740" y="137"/>
                    </a:cubicBezTo>
                    <a:cubicBezTo>
                      <a:pt x="744" y="137"/>
                      <a:pt x="751" y="120"/>
                      <a:pt x="755" y="83"/>
                    </a:cubicBezTo>
                    <a:cubicBezTo>
                      <a:pt x="759" y="49"/>
                      <a:pt x="751" y="26"/>
                      <a:pt x="743" y="26"/>
                    </a:cubicBezTo>
                    <a:cubicBezTo>
                      <a:pt x="742" y="26"/>
                      <a:pt x="740" y="27"/>
                      <a:pt x="739" y="29"/>
                    </a:cubicBezTo>
                    <a:cubicBezTo>
                      <a:pt x="736" y="33"/>
                      <a:pt x="734" y="35"/>
                      <a:pt x="731" y="35"/>
                    </a:cubicBezTo>
                    <a:cubicBezTo>
                      <a:pt x="726" y="35"/>
                      <a:pt x="720" y="27"/>
                      <a:pt x="714" y="21"/>
                    </a:cubicBezTo>
                    <a:cubicBezTo>
                      <a:pt x="701" y="8"/>
                      <a:pt x="686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9"/>
              <p:cNvSpPr/>
              <p:nvPr/>
            </p:nvSpPr>
            <p:spPr>
              <a:xfrm>
                <a:off x="-822687" y="791815"/>
                <a:ext cx="33429" cy="8325"/>
              </a:xfrm>
              <a:custGeom>
                <a:rect b="b" l="l" r="r" t="t"/>
                <a:pathLst>
                  <a:path extrusionOk="0" h="163" w="411">
                    <a:moveTo>
                      <a:pt x="230" y="1"/>
                    </a:moveTo>
                    <a:cubicBezTo>
                      <a:pt x="218" y="1"/>
                      <a:pt x="206" y="5"/>
                      <a:pt x="193" y="19"/>
                    </a:cubicBezTo>
                    <a:cubicBezTo>
                      <a:pt x="186" y="14"/>
                      <a:pt x="179" y="12"/>
                      <a:pt x="172" y="12"/>
                    </a:cubicBezTo>
                    <a:cubicBezTo>
                      <a:pt x="145" y="12"/>
                      <a:pt x="119" y="39"/>
                      <a:pt x="92" y="39"/>
                    </a:cubicBezTo>
                    <a:cubicBezTo>
                      <a:pt x="85" y="39"/>
                      <a:pt x="78" y="37"/>
                      <a:pt x="70" y="31"/>
                    </a:cubicBezTo>
                    <a:cubicBezTo>
                      <a:pt x="66" y="27"/>
                      <a:pt x="62" y="26"/>
                      <a:pt x="57" y="26"/>
                    </a:cubicBezTo>
                    <a:cubicBezTo>
                      <a:pt x="47" y="26"/>
                      <a:pt x="37" y="31"/>
                      <a:pt x="29" y="31"/>
                    </a:cubicBezTo>
                    <a:cubicBezTo>
                      <a:pt x="13" y="31"/>
                      <a:pt x="13" y="52"/>
                      <a:pt x="0" y="85"/>
                    </a:cubicBezTo>
                    <a:cubicBezTo>
                      <a:pt x="10" y="124"/>
                      <a:pt x="17" y="142"/>
                      <a:pt x="26" y="142"/>
                    </a:cubicBezTo>
                    <a:cubicBezTo>
                      <a:pt x="28" y="142"/>
                      <a:pt x="31" y="141"/>
                      <a:pt x="33" y="138"/>
                    </a:cubicBezTo>
                    <a:cubicBezTo>
                      <a:pt x="37" y="135"/>
                      <a:pt x="41" y="134"/>
                      <a:pt x="43" y="134"/>
                    </a:cubicBezTo>
                    <a:cubicBezTo>
                      <a:pt x="49" y="134"/>
                      <a:pt x="52" y="138"/>
                      <a:pt x="58" y="138"/>
                    </a:cubicBezTo>
                    <a:lnTo>
                      <a:pt x="83" y="142"/>
                    </a:lnTo>
                    <a:lnTo>
                      <a:pt x="115" y="150"/>
                    </a:lnTo>
                    <a:cubicBezTo>
                      <a:pt x="115" y="150"/>
                      <a:pt x="117" y="152"/>
                      <a:pt x="120" y="152"/>
                    </a:cubicBezTo>
                    <a:cubicBezTo>
                      <a:pt x="121" y="152"/>
                      <a:pt x="122" y="152"/>
                      <a:pt x="124" y="150"/>
                    </a:cubicBezTo>
                    <a:cubicBezTo>
                      <a:pt x="135" y="139"/>
                      <a:pt x="147" y="135"/>
                      <a:pt x="157" y="135"/>
                    </a:cubicBezTo>
                    <a:cubicBezTo>
                      <a:pt x="173" y="135"/>
                      <a:pt x="187" y="142"/>
                      <a:pt x="202" y="142"/>
                    </a:cubicBezTo>
                    <a:cubicBezTo>
                      <a:pt x="206" y="142"/>
                      <a:pt x="210" y="138"/>
                      <a:pt x="214" y="134"/>
                    </a:cubicBezTo>
                    <a:cubicBezTo>
                      <a:pt x="223" y="125"/>
                      <a:pt x="232" y="118"/>
                      <a:pt x="241" y="118"/>
                    </a:cubicBezTo>
                    <a:cubicBezTo>
                      <a:pt x="248" y="118"/>
                      <a:pt x="256" y="123"/>
                      <a:pt x="263" y="134"/>
                    </a:cubicBezTo>
                    <a:cubicBezTo>
                      <a:pt x="263" y="142"/>
                      <a:pt x="271" y="142"/>
                      <a:pt x="280" y="142"/>
                    </a:cubicBezTo>
                    <a:cubicBezTo>
                      <a:pt x="286" y="139"/>
                      <a:pt x="293" y="136"/>
                      <a:pt x="300" y="136"/>
                    </a:cubicBezTo>
                    <a:cubicBezTo>
                      <a:pt x="309" y="136"/>
                      <a:pt x="319" y="142"/>
                      <a:pt x="329" y="159"/>
                    </a:cubicBezTo>
                    <a:cubicBezTo>
                      <a:pt x="330" y="161"/>
                      <a:pt x="331" y="162"/>
                      <a:pt x="333" y="162"/>
                    </a:cubicBezTo>
                    <a:cubicBezTo>
                      <a:pt x="337" y="162"/>
                      <a:pt x="342" y="156"/>
                      <a:pt x="345" y="150"/>
                    </a:cubicBezTo>
                    <a:cubicBezTo>
                      <a:pt x="349" y="142"/>
                      <a:pt x="353" y="113"/>
                      <a:pt x="362" y="97"/>
                    </a:cubicBezTo>
                    <a:cubicBezTo>
                      <a:pt x="377" y="129"/>
                      <a:pt x="385" y="146"/>
                      <a:pt x="391" y="146"/>
                    </a:cubicBezTo>
                    <a:cubicBezTo>
                      <a:pt x="398" y="146"/>
                      <a:pt x="402" y="122"/>
                      <a:pt x="411" y="68"/>
                    </a:cubicBezTo>
                    <a:cubicBezTo>
                      <a:pt x="411" y="36"/>
                      <a:pt x="407" y="15"/>
                      <a:pt x="403" y="15"/>
                    </a:cubicBezTo>
                    <a:cubicBezTo>
                      <a:pt x="397" y="15"/>
                      <a:pt x="393" y="13"/>
                      <a:pt x="390" y="13"/>
                    </a:cubicBezTo>
                    <a:cubicBezTo>
                      <a:pt x="389" y="13"/>
                      <a:pt x="388" y="14"/>
                      <a:pt x="386" y="15"/>
                    </a:cubicBezTo>
                    <a:cubicBezTo>
                      <a:pt x="376" y="26"/>
                      <a:pt x="366" y="30"/>
                      <a:pt x="355" y="30"/>
                    </a:cubicBezTo>
                    <a:cubicBezTo>
                      <a:pt x="339" y="30"/>
                      <a:pt x="321" y="22"/>
                      <a:pt x="304" y="19"/>
                    </a:cubicBezTo>
                    <a:cubicBezTo>
                      <a:pt x="280" y="19"/>
                      <a:pt x="255" y="1"/>
                      <a:pt x="2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9"/>
              <p:cNvSpPr/>
              <p:nvPr/>
            </p:nvSpPr>
            <p:spPr>
              <a:xfrm>
                <a:off x="-854408" y="792990"/>
                <a:ext cx="25458" cy="6691"/>
              </a:xfrm>
              <a:custGeom>
                <a:rect b="b" l="l" r="r" t="t"/>
                <a:pathLst>
                  <a:path extrusionOk="0" h="131" w="313">
                    <a:moveTo>
                      <a:pt x="230" y="0"/>
                    </a:moveTo>
                    <a:cubicBezTo>
                      <a:pt x="202" y="0"/>
                      <a:pt x="173" y="0"/>
                      <a:pt x="148" y="4"/>
                    </a:cubicBezTo>
                    <a:cubicBezTo>
                      <a:pt x="132" y="4"/>
                      <a:pt x="116" y="21"/>
                      <a:pt x="103" y="25"/>
                    </a:cubicBezTo>
                    <a:cubicBezTo>
                      <a:pt x="95" y="26"/>
                      <a:pt x="86" y="27"/>
                      <a:pt x="78" y="27"/>
                    </a:cubicBezTo>
                    <a:cubicBezTo>
                      <a:pt x="60" y="27"/>
                      <a:pt x="42" y="25"/>
                      <a:pt x="25" y="25"/>
                    </a:cubicBezTo>
                    <a:cubicBezTo>
                      <a:pt x="17" y="25"/>
                      <a:pt x="9" y="25"/>
                      <a:pt x="1" y="54"/>
                    </a:cubicBezTo>
                    <a:cubicBezTo>
                      <a:pt x="13" y="109"/>
                      <a:pt x="24" y="126"/>
                      <a:pt x="36" y="126"/>
                    </a:cubicBezTo>
                    <a:cubicBezTo>
                      <a:pt x="43" y="126"/>
                      <a:pt x="50" y="119"/>
                      <a:pt x="58" y="111"/>
                    </a:cubicBezTo>
                    <a:cubicBezTo>
                      <a:pt x="62" y="107"/>
                      <a:pt x="66" y="104"/>
                      <a:pt x="70" y="104"/>
                    </a:cubicBezTo>
                    <a:cubicBezTo>
                      <a:pt x="75" y="104"/>
                      <a:pt x="79" y="107"/>
                      <a:pt x="83" y="115"/>
                    </a:cubicBezTo>
                    <a:cubicBezTo>
                      <a:pt x="86" y="124"/>
                      <a:pt x="89" y="131"/>
                      <a:pt x="93" y="131"/>
                    </a:cubicBezTo>
                    <a:cubicBezTo>
                      <a:pt x="95" y="131"/>
                      <a:pt x="97" y="130"/>
                      <a:pt x="99" y="127"/>
                    </a:cubicBezTo>
                    <a:cubicBezTo>
                      <a:pt x="106" y="113"/>
                      <a:pt x="114" y="109"/>
                      <a:pt x="121" y="109"/>
                    </a:cubicBezTo>
                    <a:cubicBezTo>
                      <a:pt x="132" y="109"/>
                      <a:pt x="143" y="118"/>
                      <a:pt x="155" y="118"/>
                    </a:cubicBezTo>
                    <a:cubicBezTo>
                      <a:pt x="158" y="118"/>
                      <a:pt x="161" y="117"/>
                      <a:pt x="165" y="115"/>
                    </a:cubicBezTo>
                    <a:cubicBezTo>
                      <a:pt x="172" y="111"/>
                      <a:pt x="179" y="110"/>
                      <a:pt x="186" y="110"/>
                    </a:cubicBezTo>
                    <a:cubicBezTo>
                      <a:pt x="201" y="110"/>
                      <a:pt x="217" y="115"/>
                      <a:pt x="230" y="115"/>
                    </a:cubicBezTo>
                    <a:cubicBezTo>
                      <a:pt x="239" y="115"/>
                      <a:pt x="243" y="111"/>
                      <a:pt x="251" y="107"/>
                    </a:cubicBezTo>
                    <a:lnTo>
                      <a:pt x="288" y="95"/>
                    </a:lnTo>
                    <a:cubicBezTo>
                      <a:pt x="288" y="94"/>
                      <a:pt x="289" y="94"/>
                      <a:pt x="290" y="94"/>
                    </a:cubicBezTo>
                    <a:cubicBezTo>
                      <a:pt x="293" y="94"/>
                      <a:pt x="296" y="97"/>
                      <a:pt x="300" y="97"/>
                    </a:cubicBezTo>
                    <a:cubicBezTo>
                      <a:pt x="305" y="97"/>
                      <a:pt x="310" y="89"/>
                      <a:pt x="313" y="49"/>
                    </a:cubicBezTo>
                    <a:cubicBezTo>
                      <a:pt x="313" y="13"/>
                      <a:pt x="308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9"/>
              <p:cNvSpPr/>
              <p:nvPr/>
            </p:nvSpPr>
            <p:spPr>
              <a:xfrm>
                <a:off x="-869048" y="794114"/>
                <a:ext cx="10086" cy="5159"/>
              </a:xfrm>
              <a:custGeom>
                <a:rect b="b" l="l" r="r" t="t"/>
                <a:pathLst>
                  <a:path extrusionOk="0" h="101" w="124">
                    <a:moveTo>
                      <a:pt x="68" y="1"/>
                    </a:moveTo>
                    <a:cubicBezTo>
                      <a:pt x="50" y="1"/>
                      <a:pt x="33" y="3"/>
                      <a:pt x="17" y="7"/>
                    </a:cubicBezTo>
                    <a:cubicBezTo>
                      <a:pt x="8" y="7"/>
                      <a:pt x="4" y="19"/>
                      <a:pt x="0" y="27"/>
                    </a:cubicBezTo>
                    <a:cubicBezTo>
                      <a:pt x="4" y="81"/>
                      <a:pt x="12" y="97"/>
                      <a:pt x="21" y="97"/>
                    </a:cubicBezTo>
                    <a:cubicBezTo>
                      <a:pt x="27" y="99"/>
                      <a:pt x="33" y="100"/>
                      <a:pt x="40" y="100"/>
                    </a:cubicBezTo>
                    <a:cubicBezTo>
                      <a:pt x="46" y="100"/>
                      <a:pt x="53" y="99"/>
                      <a:pt x="62" y="97"/>
                    </a:cubicBezTo>
                    <a:cubicBezTo>
                      <a:pt x="71" y="94"/>
                      <a:pt x="82" y="83"/>
                      <a:pt x="92" y="83"/>
                    </a:cubicBezTo>
                    <a:cubicBezTo>
                      <a:pt x="96" y="83"/>
                      <a:pt x="99" y="84"/>
                      <a:pt x="103" y="89"/>
                    </a:cubicBezTo>
                    <a:cubicBezTo>
                      <a:pt x="105" y="93"/>
                      <a:pt x="107" y="95"/>
                      <a:pt x="109" y="95"/>
                    </a:cubicBezTo>
                    <a:cubicBezTo>
                      <a:pt x="115" y="95"/>
                      <a:pt x="117" y="63"/>
                      <a:pt x="123" y="7"/>
                    </a:cubicBezTo>
                    <a:cubicBezTo>
                      <a:pt x="105" y="3"/>
                      <a:pt x="86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9"/>
              <p:cNvSpPr/>
              <p:nvPr/>
            </p:nvSpPr>
            <p:spPr>
              <a:xfrm>
                <a:off x="-858068" y="794165"/>
                <a:ext cx="2115" cy="4750"/>
              </a:xfrm>
              <a:custGeom>
                <a:rect b="b" l="l" r="r" t="t"/>
                <a:pathLst>
                  <a:path extrusionOk="0" h="93" w="26">
                    <a:moveTo>
                      <a:pt x="16" y="1"/>
                    </a:moveTo>
                    <a:cubicBezTo>
                      <a:pt x="15" y="1"/>
                      <a:pt x="14" y="1"/>
                      <a:pt x="13" y="2"/>
                    </a:cubicBezTo>
                    <a:cubicBezTo>
                      <a:pt x="9" y="14"/>
                      <a:pt x="5" y="26"/>
                      <a:pt x="5" y="35"/>
                    </a:cubicBezTo>
                    <a:cubicBezTo>
                      <a:pt x="1" y="59"/>
                      <a:pt x="9" y="92"/>
                      <a:pt x="17" y="92"/>
                    </a:cubicBezTo>
                    <a:cubicBezTo>
                      <a:pt x="21" y="76"/>
                      <a:pt x="25" y="59"/>
                      <a:pt x="25" y="47"/>
                    </a:cubicBezTo>
                    <a:cubicBezTo>
                      <a:pt x="25" y="12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9"/>
              <p:cNvSpPr/>
              <p:nvPr/>
            </p:nvSpPr>
            <p:spPr>
              <a:xfrm>
                <a:off x="-826022" y="793807"/>
                <a:ext cx="2115" cy="3575"/>
              </a:xfrm>
              <a:custGeom>
                <a:rect b="b" l="l" r="r" t="t"/>
                <a:pathLst>
                  <a:path extrusionOk="0" h="70" w="26">
                    <a:moveTo>
                      <a:pt x="17" y="1"/>
                    </a:moveTo>
                    <a:cubicBezTo>
                      <a:pt x="9" y="1"/>
                      <a:pt x="5" y="5"/>
                      <a:pt x="0" y="9"/>
                    </a:cubicBezTo>
                    <a:cubicBezTo>
                      <a:pt x="0" y="21"/>
                      <a:pt x="0" y="33"/>
                      <a:pt x="0" y="46"/>
                    </a:cubicBezTo>
                    <a:cubicBezTo>
                      <a:pt x="5" y="63"/>
                      <a:pt x="9" y="70"/>
                      <a:pt x="13" y="70"/>
                    </a:cubicBezTo>
                    <a:cubicBezTo>
                      <a:pt x="15" y="70"/>
                      <a:pt x="18" y="67"/>
                      <a:pt x="21" y="62"/>
                    </a:cubicBezTo>
                    <a:cubicBezTo>
                      <a:pt x="25" y="46"/>
                      <a:pt x="25" y="29"/>
                      <a:pt x="21" y="9"/>
                    </a:cubicBezTo>
                    <a:cubicBezTo>
                      <a:pt x="21" y="5"/>
                      <a:pt x="17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9"/>
              <p:cNvSpPr/>
              <p:nvPr/>
            </p:nvSpPr>
            <p:spPr>
              <a:xfrm>
                <a:off x="-763638" y="1002755"/>
                <a:ext cx="52461" cy="14710"/>
              </a:xfrm>
              <a:custGeom>
                <a:rect b="b" l="l" r="r" t="t"/>
                <a:pathLst>
                  <a:path extrusionOk="0" h="288" w="645">
                    <a:moveTo>
                      <a:pt x="633" y="1"/>
                    </a:moveTo>
                    <a:cubicBezTo>
                      <a:pt x="608" y="5"/>
                      <a:pt x="588" y="13"/>
                      <a:pt x="567" y="21"/>
                    </a:cubicBezTo>
                    <a:cubicBezTo>
                      <a:pt x="565" y="22"/>
                      <a:pt x="563" y="22"/>
                      <a:pt x="561" y="22"/>
                    </a:cubicBezTo>
                    <a:cubicBezTo>
                      <a:pt x="553" y="22"/>
                      <a:pt x="542" y="17"/>
                      <a:pt x="538" y="17"/>
                    </a:cubicBezTo>
                    <a:cubicBezTo>
                      <a:pt x="534" y="17"/>
                      <a:pt x="530" y="21"/>
                      <a:pt x="522" y="21"/>
                    </a:cubicBezTo>
                    <a:lnTo>
                      <a:pt x="473" y="21"/>
                    </a:lnTo>
                    <a:cubicBezTo>
                      <a:pt x="460" y="21"/>
                      <a:pt x="448" y="9"/>
                      <a:pt x="440" y="9"/>
                    </a:cubicBezTo>
                    <a:cubicBezTo>
                      <a:pt x="395" y="17"/>
                      <a:pt x="350" y="29"/>
                      <a:pt x="304" y="38"/>
                    </a:cubicBezTo>
                    <a:cubicBezTo>
                      <a:pt x="300" y="38"/>
                      <a:pt x="292" y="33"/>
                      <a:pt x="288" y="33"/>
                    </a:cubicBezTo>
                    <a:cubicBezTo>
                      <a:pt x="280" y="30"/>
                      <a:pt x="272" y="26"/>
                      <a:pt x="263" y="26"/>
                    </a:cubicBezTo>
                    <a:cubicBezTo>
                      <a:pt x="253" y="26"/>
                      <a:pt x="243" y="31"/>
                      <a:pt x="235" y="46"/>
                    </a:cubicBezTo>
                    <a:cubicBezTo>
                      <a:pt x="235" y="50"/>
                      <a:pt x="231" y="50"/>
                      <a:pt x="226" y="50"/>
                    </a:cubicBezTo>
                    <a:cubicBezTo>
                      <a:pt x="194" y="54"/>
                      <a:pt x="157" y="58"/>
                      <a:pt x="124" y="74"/>
                    </a:cubicBezTo>
                    <a:cubicBezTo>
                      <a:pt x="112" y="80"/>
                      <a:pt x="101" y="82"/>
                      <a:pt x="89" y="82"/>
                    </a:cubicBezTo>
                    <a:cubicBezTo>
                      <a:pt x="72" y="82"/>
                      <a:pt x="55" y="78"/>
                      <a:pt x="37" y="78"/>
                    </a:cubicBezTo>
                    <a:cubicBezTo>
                      <a:pt x="33" y="78"/>
                      <a:pt x="29" y="78"/>
                      <a:pt x="25" y="79"/>
                    </a:cubicBezTo>
                    <a:cubicBezTo>
                      <a:pt x="17" y="79"/>
                      <a:pt x="9" y="79"/>
                      <a:pt x="1" y="120"/>
                    </a:cubicBezTo>
                    <a:cubicBezTo>
                      <a:pt x="1" y="148"/>
                      <a:pt x="5" y="177"/>
                      <a:pt x="9" y="206"/>
                    </a:cubicBezTo>
                    <a:cubicBezTo>
                      <a:pt x="9" y="206"/>
                      <a:pt x="13" y="210"/>
                      <a:pt x="13" y="210"/>
                    </a:cubicBezTo>
                    <a:cubicBezTo>
                      <a:pt x="16" y="208"/>
                      <a:pt x="19" y="208"/>
                      <a:pt x="22" y="208"/>
                    </a:cubicBezTo>
                    <a:cubicBezTo>
                      <a:pt x="26" y="208"/>
                      <a:pt x="30" y="209"/>
                      <a:pt x="35" y="209"/>
                    </a:cubicBezTo>
                    <a:cubicBezTo>
                      <a:pt x="44" y="209"/>
                      <a:pt x="53" y="205"/>
                      <a:pt x="62" y="177"/>
                    </a:cubicBezTo>
                    <a:cubicBezTo>
                      <a:pt x="64" y="175"/>
                      <a:pt x="65" y="174"/>
                      <a:pt x="66" y="174"/>
                    </a:cubicBezTo>
                    <a:cubicBezTo>
                      <a:pt x="69" y="174"/>
                      <a:pt x="72" y="179"/>
                      <a:pt x="75" y="185"/>
                    </a:cubicBezTo>
                    <a:cubicBezTo>
                      <a:pt x="86" y="210"/>
                      <a:pt x="97" y="222"/>
                      <a:pt x="108" y="222"/>
                    </a:cubicBezTo>
                    <a:cubicBezTo>
                      <a:pt x="113" y="222"/>
                      <a:pt x="119" y="219"/>
                      <a:pt x="124" y="214"/>
                    </a:cubicBezTo>
                    <a:cubicBezTo>
                      <a:pt x="131" y="207"/>
                      <a:pt x="138" y="204"/>
                      <a:pt x="144" y="204"/>
                    </a:cubicBezTo>
                    <a:cubicBezTo>
                      <a:pt x="153" y="204"/>
                      <a:pt x="162" y="210"/>
                      <a:pt x="169" y="222"/>
                    </a:cubicBezTo>
                    <a:cubicBezTo>
                      <a:pt x="172" y="224"/>
                      <a:pt x="174" y="224"/>
                      <a:pt x="177" y="224"/>
                    </a:cubicBezTo>
                    <a:cubicBezTo>
                      <a:pt x="182" y="224"/>
                      <a:pt x="187" y="222"/>
                      <a:pt x="190" y="222"/>
                    </a:cubicBezTo>
                    <a:cubicBezTo>
                      <a:pt x="196" y="219"/>
                      <a:pt x="200" y="208"/>
                      <a:pt x="206" y="208"/>
                    </a:cubicBezTo>
                    <a:cubicBezTo>
                      <a:pt x="207" y="208"/>
                      <a:pt x="208" y="208"/>
                      <a:pt x="210" y="210"/>
                    </a:cubicBezTo>
                    <a:cubicBezTo>
                      <a:pt x="219" y="220"/>
                      <a:pt x="229" y="224"/>
                      <a:pt x="238" y="224"/>
                    </a:cubicBezTo>
                    <a:cubicBezTo>
                      <a:pt x="258" y="224"/>
                      <a:pt x="277" y="209"/>
                      <a:pt x="297" y="209"/>
                    </a:cubicBezTo>
                    <a:cubicBezTo>
                      <a:pt x="305" y="209"/>
                      <a:pt x="313" y="211"/>
                      <a:pt x="321" y="218"/>
                    </a:cubicBezTo>
                    <a:cubicBezTo>
                      <a:pt x="325" y="221"/>
                      <a:pt x="330" y="222"/>
                      <a:pt x="336" y="222"/>
                    </a:cubicBezTo>
                    <a:cubicBezTo>
                      <a:pt x="341" y="222"/>
                      <a:pt x="347" y="221"/>
                      <a:pt x="353" y="221"/>
                    </a:cubicBezTo>
                    <a:cubicBezTo>
                      <a:pt x="356" y="221"/>
                      <a:pt x="359" y="221"/>
                      <a:pt x="362" y="222"/>
                    </a:cubicBezTo>
                    <a:cubicBezTo>
                      <a:pt x="395" y="226"/>
                      <a:pt x="423" y="234"/>
                      <a:pt x="456" y="243"/>
                    </a:cubicBezTo>
                    <a:cubicBezTo>
                      <a:pt x="469" y="247"/>
                      <a:pt x="481" y="255"/>
                      <a:pt x="485" y="267"/>
                    </a:cubicBezTo>
                    <a:cubicBezTo>
                      <a:pt x="492" y="281"/>
                      <a:pt x="499" y="286"/>
                      <a:pt x="506" y="286"/>
                    </a:cubicBezTo>
                    <a:cubicBezTo>
                      <a:pt x="515" y="286"/>
                      <a:pt x="525" y="278"/>
                      <a:pt x="534" y="276"/>
                    </a:cubicBezTo>
                    <a:cubicBezTo>
                      <a:pt x="546" y="271"/>
                      <a:pt x="560" y="269"/>
                      <a:pt x="573" y="269"/>
                    </a:cubicBezTo>
                    <a:cubicBezTo>
                      <a:pt x="582" y="269"/>
                      <a:pt x="591" y="270"/>
                      <a:pt x="600" y="271"/>
                    </a:cubicBezTo>
                    <a:cubicBezTo>
                      <a:pt x="608" y="271"/>
                      <a:pt x="624" y="288"/>
                      <a:pt x="645" y="288"/>
                    </a:cubicBezTo>
                    <a:lnTo>
                      <a:pt x="645" y="9"/>
                    </a:lnTo>
                    <a:cubicBezTo>
                      <a:pt x="641" y="5"/>
                      <a:pt x="637" y="1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9"/>
              <p:cNvSpPr/>
              <p:nvPr/>
            </p:nvSpPr>
            <p:spPr>
              <a:xfrm>
                <a:off x="-763638" y="976094"/>
                <a:ext cx="52461" cy="14710"/>
              </a:xfrm>
              <a:custGeom>
                <a:rect b="b" l="l" r="r" t="t"/>
                <a:pathLst>
                  <a:path extrusionOk="0" h="288" w="645">
                    <a:moveTo>
                      <a:pt x="587" y="0"/>
                    </a:moveTo>
                    <a:cubicBezTo>
                      <a:pt x="585" y="0"/>
                      <a:pt x="582" y="1"/>
                      <a:pt x="579" y="1"/>
                    </a:cubicBezTo>
                    <a:cubicBezTo>
                      <a:pt x="542" y="18"/>
                      <a:pt x="501" y="34"/>
                      <a:pt x="460" y="47"/>
                    </a:cubicBezTo>
                    <a:cubicBezTo>
                      <a:pt x="457" y="47"/>
                      <a:pt x="454" y="48"/>
                      <a:pt x="451" y="48"/>
                    </a:cubicBezTo>
                    <a:cubicBezTo>
                      <a:pt x="439" y="48"/>
                      <a:pt x="428" y="43"/>
                      <a:pt x="415" y="43"/>
                    </a:cubicBezTo>
                    <a:cubicBezTo>
                      <a:pt x="399" y="43"/>
                      <a:pt x="382" y="47"/>
                      <a:pt x="366" y="59"/>
                    </a:cubicBezTo>
                    <a:cubicBezTo>
                      <a:pt x="360" y="61"/>
                      <a:pt x="353" y="62"/>
                      <a:pt x="345" y="62"/>
                    </a:cubicBezTo>
                    <a:cubicBezTo>
                      <a:pt x="337" y="62"/>
                      <a:pt x="329" y="61"/>
                      <a:pt x="321" y="59"/>
                    </a:cubicBezTo>
                    <a:cubicBezTo>
                      <a:pt x="317" y="56"/>
                      <a:pt x="312" y="55"/>
                      <a:pt x="307" y="55"/>
                    </a:cubicBezTo>
                    <a:cubicBezTo>
                      <a:pt x="297" y="55"/>
                      <a:pt x="284" y="60"/>
                      <a:pt x="276" y="63"/>
                    </a:cubicBezTo>
                    <a:cubicBezTo>
                      <a:pt x="270" y="63"/>
                      <a:pt x="263" y="70"/>
                      <a:pt x="257" y="70"/>
                    </a:cubicBezTo>
                    <a:cubicBezTo>
                      <a:pt x="255" y="70"/>
                      <a:pt x="253" y="69"/>
                      <a:pt x="251" y="67"/>
                    </a:cubicBezTo>
                    <a:cubicBezTo>
                      <a:pt x="239" y="61"/>
                      <a:pt x="224" y="58"/>
                      <a:pt x="210" y="58"/>
                    </a:cubicBezTo>
                    <a:cubicBezTo>
                      <a:pt x="195" y="58"/>
                      <a:pt x="179" y="61"/>
                      <a:pt x="165" y="67"/>
                    </a:cubicBezTo>
                    <a:cubicBezTo>
                      <a:pt x="128" y="84"/>
                      <a:pt x="91" y="92"/>
                      <a:pt x="54" y="96"/>
                    </a:cubicBezTo>
                    <a:cubicBezTo>
                      <a:pt x="53" y="96"/>
                      <a:pt x="52" y="97"/>
                      <a:pt x="51" y="97"/>
                    </a:cubicBezTo>
                    <a:cubicBezTo>
                      <a:pt x="44" y="97"/>
                      <a:pt x="37" y="87"/>
                      <a:pt x="29" y="79"/>
                    </a:cubicBezTo>
                    <a:cubicBezTo>
                      <a:pt x="27" y="78"/>
                      <a:pt x="25" y="77"/>
                      <a:pt x="23" y="77"/>
                    </a:cubicBezTo>
                    <a:cubicBezTo>
                      <a:pt x="14" y="77"/>
                      <a:pt x="7" y="94"/>
                      <a:pt x="1" y="141"/>
                    </a:cubicBezTo>
                    <a:cubicBezTo>
                      <a:pt x="5" y="170"/>
                      <a:pt x="9" y="198"/>
                      <a:pt x="13" y="231"/>
                    </a:cubicBezTo>
                    <a:cubicBezTo>
                      <a:pt x="21" y="227"/>
                      <a:pt x="29" y="231"/>
                      <a:pt x="34" y="211"/>
                    </a:cubicBezTo>
                    <a:cubicBezTo>
                      <a:pt x="39" y="197"/>
                      <a:pt x="44" y="193"/>
                      <a:pt x="49" y="193"/>
                    </a:cubicBezTo>
                    <a:cubicBezTo>
                      <a:pt x="54" y="193"/>
                      <a:pt x="58" y="198"/>
                      <a:pt x="62" y="203"/>
                    </a:cubicBezTo>
                    <a:cubicBezTo>
                      <a:pt x="73" y="220"/>
                      <a:pt x="91" y="228"/>
                      <a:pt x="109" y="228"/>
                    </a:cubicBezTo>
                    <a:cubicBezTo>
                      <a:pt x="113" y="228"/>
                      <a:pt x="116" y="228"/>
                      <a:pt x="120" y="227"/>
                    </a:cubicBezTo>
                    <a:cubicBezTo>
                      <a:pt x="136" y="223"/>
                      <a:pt x="153" y="227"/>
                      <a:pt x="165" y="219"/>
                    </a:cubicBezTo>
                    <a:cubicBezTo>
                      <a:pt x="171" y="214"/>
                      <a:pt x="178" y="212"/>
                      <a:pt x="184" y="212"/>
                    </a:cubicBezTo>
                    <a:cubicBezTo>
                      <a:pt x="200" y="212"/>
                      <a:pt x="215" y="227"/>
                      <a:pt x="231" y="227"/>
                    </a:cubicBezTo>
                    <a:cubicBezTo>
                      <a:pt x="256" y="227"/>
                      <a:pt x="282" y="250"/>
                      <a:pt x="308" y="250"/>
                    </a:cubicBezTo>
                    <a:cubicBezTo>
                      <a:pt x="315" y="250"/>
                      <a:pt x="322" y="248"/>
                      <a:pt x="329" y="244"/>
                    </a:cubicBezTo>
                    <a:cubicBezTo>
                      <a:pt x="330" y="243"/>
                      <a:pt x="331" y="243"/>
                      <a:pt x="333" y="243"/>
                    </a:cubicBezTo>
                    <a:cubicBezTo>
                      <a:pt x="341" y="243"/>
                      <a:pt x="351" y="252"/>
                      <a:pt x="358" y="256"/>
                    </a:cubicBezTo>
                    <a:cubicBezTo>
                      <a:pt x="366" y="260"/>
                      <a:pt x="375" y="261"/>
                      <a:pt x="383" y="261"/>
                    </a:cubicBezTo>
                    <a:cubicBezTo>
                      <a:pt x="402" y="261"/>
                      <a:pt x="420" y="253"/>
                      <a:pt x="440" y="248"/>
                    </a:cubicBezTo>
                    <a:cubicBezTo>
                      <a:pt x="446" y="247"/>
                      <a:pt x="452" y="246"/>
                      <a:pt x="458" y="246"/>
                    </a:cubicBezTo>
                    <a:cubicBezTo>
                      <a:pt x="477" y="246"/>
                      <a:pt x="495" y="251"/>
                      <a:pt x="514" y="260"/>
                    </a:cubicBezTo>
                    <a:cubicBezTo>
                      <a:pt x="534" y="264"/>
                      <a:pt x="555" y="268"/>
                      <a:pt x="575" y="268"/>
                    </a:cubicBezTo>
                    <a:cubicBezTo>
                      <a:pt x="596" y="272"/>
                      <a:pt x="620" y="268"/>
                      <a:pt x="637" y="285"/>
                    </a:cubicBezTo>
                    <a:cubicBezTo>
                      <a:pt x="637" y="287"/>
                      <a:pt x="638" y="288"/>
                      <a:pt x="639" y="288"/>
                    </a:cubicBezTo>
                    <a:cubicBezTo>
                      <a:pt x="641" y="288"/>
                      <a:pt x="643" y="287"/>
                      <a:pt x="645" y="285"/>
                    </a:cubicBezTo>
                    <a:lnTo>
                      <a:pt x="645" y="43"/>
                    </a:lnTo>
                    <a:cubicBezTo>
                      <a:pt x="627" y="28"/>
                      <a:pt x="608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9"/>
              <p:cNvSpPr/>
              <p:nvPr/>
            </p:nvSpPr>
            <p:spPr>
              <a:xfrm>
                <a:off x="-755261" y="1029161"/>
                <a:ext cx="43758" cy="15374"/>
              </a:xfrm>
              <a:custGeom>
                <a:rect b="b" l="l" r="r" t="t"/>
                <a:pathLst>
                  <a:path extrusionOk="0" h="301" w="538">
                    <a:moveTo>
                      <a:pt x="530" y="1"/>
                    </a:moveTo>
                    <a:cubicBezTo>
                      <a:pt x="514" y="8"/>
                      <a:pt x="499" y="21"/>
                      <a:pt x="483" y="21"/>
                    </a:cubicBezTo>
                    <a:cubicBezTo>
                      <a:pt x="474" y="21"/>
                      <a:pt x="465" y="17"/>
                      <a:pt x="456" y="5"/>
                    </a:cubicBezTo>
                    <a:cubicBezTo>
                      <a:pt x="455" y="4"/>
                      <a:pt x="455" y="4"/>
                      <a:pt x="454" y="4"/>
                    </a:cubicBezTo>
                    <a:cubicBezTo>
                      <a:pt x="449" y="4"/>
                      <a:pt x="443" y="13"/>
                      <a:pt x="439" y="13"/>
                    </a:cubicBezTo>
                    <a:cubicBezTo>
                      <a:pt x="433" y="15"/>
                      <a:pt x="427" y="16"/>
                      <a:pt x="421" y="16"/>
                    </a:cubicBezTo>
                    <a:cubicBezTo>
                      <a:pt x="415" y="16"/>
                      <a:pt x="409" y="15"/>
                      <a:pt x="402" y="13"/>
                    </a:cubicBezTo>
                    <a:cubicBezTo>
                      <a:pt x="397" y="10"/>
                      <a:pt x="390" y="9"/>
                      <a:pt x="384" y="9"/>
                    </a:cubicBezTo>
                    <a:cubicBezTo>
                      <a:pt x="373" y="9"/>
                      <a:pt x="361" y="13"/>
                      <a:pt x="353" y="21"/>
                    </a:cubicBezTo>
                    <a:cubicBezTo>
                      <a:pt x="344" y="26"/>
                      <a:pt x="333" y="28"/>
                      <a:pt x="322" y="28"/>
                    </a:cubicBezTo>
                    <a:cubicBezTo>
                      <a:pt x="314" y="28"/>
                      <a:pt x="307" y="27"/>
                      <a:pt x="300" y="25"/>
                    </a:cubicBezTo>
                    <a:cubicBezTo>
                      <a:pt x="290" y="24"/>
                      <a:pt x="281" y="24"/>
                      <a:pt x="271" y="24"/>
                    </a:cubicBezTo>
                    <a:cubicBezTo>
                      <a:pt x="240" y="24"/>
                      <a:pt x="209" y="29"/>
                      <a:pt x="181" y="42"/>
                    </a:cubicBezTo>
                    <a:cubicBezTo>
                      <a:pt x="140" y="54"/>
                      <a:pt x="95" y="66"/>
                      <a:pt x="50" y="70"/>
                    </a:cubicBezTo>
                    <a:cubicBezTo>
                      <a:pt x="45" y="72"/>
                      <a:pt x="41" y="72"/>
                      <a:pt x="38" y="72"/>
                    </a:cubicBezTo>
                    <a:cubicBezTo>
                      <a:pt x="34" y="72"/>
                      <a:pt x="31" y="72"/>
                      <a:pt x="29" y="74"/>
                    </a:cubicBezTo>
                    <a:cubicBezTo>
                      <a:pt x="17" y="83"/>
                      <a:pt x="9" y="95"/>
                      <a:pt x="0" y="107"/>
                    </a:cubicBezTo>
                    <a:lnTo>
                      <a:pt x="0" y="136"/>
                    </a:lnTo>
                    <a:cubicBezTo>
                      <a:pt x="0" y="152"/>
                      <a:pt x="4" y="169"/>
                      <a:pt x="9" y="185"/>
                    </a:cubicBezTo>
                    <a:cubicBezTo>
                      <a:pt x="21" y="198"/>
                      <a:pt x="37" y="202"/>
                      <a:pt x="50" y="206"/>
                    </a:cubicBezTo>
                    <a:cubicBezTo>
                      <a:pt x="58" y="204"/>
                      <a:pt x="66" y="202"/>
                      <a:pt x="74" y="202"/>
                    </a:cubicBezTo>
                    <a:cubicBezTo>
                      <a:pt x="81" y="202"/>
                      <a:pt x="89" y="204"/>
                      <a:pt x="95" y="210"/>
                    </a:cubicBezTo>
                    <a:cubicBezTo>
                      <a:pt x="103" y="219"/>
                      <a:pt x="111" y="224"/>
                      <a:pt x="118" y="224"/>
                    </a:cubicBezTo>
                    <a:cubicBezTo>
                      <a:pt x="124" y="224"/>
                      <a:pt x="130" y="220"/>
                      <a:pt x="136" y="210"/>
                    </a:cubicBezTo>
                    <a:cubicBezTo>
                      <a:pt x="141" y="205"/>
                      <a:pt x="144" y="203"/>
                      <a:pt x="147" y="203"/>
                    </a:cubicBezTo>
                    <a:cubicBezTo>
                      <a:pt x="149" y="203"/>
                      <a:pt x="150" y="204"/>
                      <a:pt x="152" y="206"/>
                    </a:cubicBezTo>
                    <a:cubicBezTo>
                      <a:pt x="170" y="220"/>
                      <a:pt x="188" y="224"/>
                      <a:pt x="205" y="224"/>
                    </a:cubicBezTo>
                    <a:cubicBezTo>
                      <a:pt x="227" y="224"/>
                      <a:pt x="248" y="218"/>
                      <a:pt x="271" y="218"/>
                    </a:cubicBezTo>
                    <a:cubicBezTo>
                      <a:pt x="304" y="226"/>
                      <a:pt x="333" y="234"/>
                      <a:pt x="361" y="247"/>
                    </a:cubicBezTo>
                    <a:cubicBezTo>
                      <a:pt x="390" y="255"/>
                      <a:pt x="419" y="259"/>
                      <a:pt x="448" y="263"/>
                    </a:cubicBezTo>
                    <a:cubicBezTo>
                      <a:pt x="451" y="263"/>
                      <a:pt x="454" y="263"/>
                      <a:pt x="457" y="263"/>
                    </a:cubicBezTo>
                    <a:cubicBezTo>
                      <a:pt x="462" y="263"/>
                      <a:pt x="467" y="264"/>
                      <a:pt x="472" y="271"/>
                    </a:cubicBezTo>
                    <a:cubicBezTo>
                      <a:pt x="487" y="283"/>
                      <a:pt x="512" y="301"/>
                      <a:pt x="532" y="301"/>
                    </a:cubicBezTo>
                    <a:cubicBezTo>
                      <a:pt x="534" y="301"/>
                      <a:pt x="536" y="301"/>
                      <a:pt x="538" y="300"/>
                    </a:cubicBezTo>
                    <a:lnTo>
                      <a:pt x="538" y="9"/>
                    </a:lnTo>
                    <a:cubicBezTo>
                      <a:pt x="538" y="5"/>
                      <a:pt x="534" y="5"/>
                      <a:pt x="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>
                <a:off x="-732568" y="843350"/>
                <a:ext cx="21066" cy="12922"/>
              </a:xfrm>
              <a:custGeom>
                <a:rect b="b" l="l" r="r" t="t"/>
                <a:pathLst>
                  <a:path extrusionOk="0" h="253" w="259">
                    <a:moveTo>
                      <a:pt x="183" y="1"/>
                    </a:moveTo>
                    <a:cubicBezTo>
                      <a:pt x="161" y="1"/>
                      <a:pt x="139" y="20"/>
                      <a:pt x="119" y="40"/>
                    </a:cubicBezTo>
                    <a:cubicBezTo>
                      <a:pt x="119" y="41"/>
                      <a:pt x="118" y="41"/>
                      <a:pt x="116" y="41"/>
                    </a:cubicBezTo>
                    <a:cubicBezTo>
                      <a:pt x="112" y="41"/>
                      <a:pt x="106" y="36"/>
                      <a:pt x="103" y="36"/>
                    </a:cubicBezTo>
                    <a:cubicBezTo>
                      <a:pt x="99" y="32"/>
                      <a:pt x="91" y="32"/>
                      <a:pt x="87" y="32"/>
                    </a:cubicBezTo>
                    <a:cubicBezTo>
                      <a:pt x="66" y="36"/>
                      <a:pt x="45" y="40"/>
                      <a:pt x="25" y="44"/>
                    </a:cubicBezTo>
                    <a:cubicBezTo>
                      <a:pt x="17" y="48"/>
                      <a:pt x="9" y="48"/>
                      <a:pt x="0" y="52"/>
                    </a:cubicBezTo>
                    <a:cubicBezTo>
                      <a:pt x="0" y="89"/>
                      <a:pt x="0" y="122"/>
                      <a:pt x="4" y="130"/>
                    </a:cubicBezTo>
                    <a:cubicBezTo>
                      <a:pt x="9" y="151"/>
                      <a:pt x="17" y="180"/>
                      <a:pt x="25" y="180"/>
                    </a:cubicBezTo>
                    <a:cubicBezTo>
                      <a:pt x="29" y="178"/>
                      <a:pt x="34" y="177"/>
                      <a:pt x="38" y="177"/>
                    </a:cubicBezTo>
                    <a:cubicBezTo>
                      <a:pt x="53" y="177"/>
                      <a:pt x="66" y="187"/>
                      <a:pt x="78" y="200"/>
                    </a:cubicBezTo>
                    <a:cubicBezTo>
                      <a:pt x="78" y="200"/>
                      <a:pt x="81" y="205"/>
                      <a:pt x="84" y="205"/>
                    </a:cubicBezTo>
                    <a:cubicBezTo>
                      <a:pt x="85" y="205"/>
                      <a:pt x="86" y="205"/>
                      <a:pt x="87" y="204"/>
                    </a:cubicBezTo>
                    <a:cubicBezTo>
                      <a:pt x="91" y="199"/>
                      <a:pt x="95" y="197"/>
                      <a:pt x="100" y="197"/>
                    </a:cubicBezTo>
                    <a:cubicBezTo>
                      <a:pt x="116" y="197"/>
                      <a:pt x="133" y="226"/>
                      <a:pt x="152" y="229"/>
                    </a:cubicBezTo>
                    <a:cubicBezTo>
                      <a:pt x="164" y="233"/>
                      <a:pt x="177" y="233"/>
                      <a:pt x="185" y="233"/>
                    </a:cubicBezTo>
                    <a:cubicBezTo>
                      <a:pt x="186" y="234"/>
                      <a:pt x="188" y="234"/>
                      <a:pt x="190" y="234"/>
                    </a:cubicBezTo>
                    <a:cubicBezTo>
                      <a:pt x="192" y="234"/>
                      <a:pt x="195" y="233"/>
                      <a:pt x="198" y="233"/>
                    </a:cubicBezTo>
                    <a:cubicBezTo>
                      <a:pt x="203" y="233"/>
                      <a:pt x="209" y="236"/>
                      <a:pt x="214" y="249"/>
                    </a:cubicBezTo>
                    <a:cubicBezTo>
                      <a:pt x="217" y="252"/>
                      <a:pt x="220" y="252"/>
                      <a:pt x="223" y="252"/>
                    </a:cubicBezTo>
                    <a:cubicBezTo>
                      <a:pt x="234" y="252"/>
                      <a:pt x="245" y="240"/>
                      <a:pt x="254" y="240"/>
                    </a:cubicBezTo>
                    <a:cubicBezTo>
                      <a:pt x="256" y="240"/>
                      <a:pt x="257" y="240"/>
                      <a:pt x="259" y="241"/>
                    </a:cubicBezTo>
                    <a:lnTo>
                      <a:pt x="259" y="7"/>
                    </a:lnTo>
                    <a:cubicBezTo>
                      <a:pt x="247" y="11"/>
                      <a:pt x="230" y="11"/>
                      <a:pt x="218" y="15"/>
                    </a:cubicBezTo>
                    <a:lnTo>
                      <a:pt x="214" y="15"/>
                    </a:lnTo>
                    <a:cubicBezTo>
                      <a:pt x="203" y="5"/>
                      <a:pt x="193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9"/>
              <p:cNvSpPr/>
              <p:nvPr/>
            </p:nvSpPr>
            <p:spPr>
              <a:xfrm>
                <a:off x="-761930" y="949994"/>
                <a:ext cx="50753" cy="13688"/>
              </a:xfrm>
              <a:custGeom>
                <a:rect b="b" l="l" r="r" t="t"/>
                <a:pathLst>
                  <a:path extrusionOk="0" h="268" w="624">
                    <a:moveTo>
                      <a:pt x="594" y="1"/>
                    </a:moveTo>
                    <a:cubicBezTo>
                      <a:pt x="578" y="1"/>
                      <a:pt x="563" y="6"/>
                      <a:pt x="550" y="16"/>
                    </a:cubicBezTo>
                    <a:cubicBezTo>
                      <a:pt x="538" y="24"/>
                      <a:pt x="525" y="25"/>
                      <a:pt x="513" y="25"/>
                    </a:cubicBezTo>
                    <a:cubicBezTo>
                      <a:pt x="509" y="25"/>
                      <a:pt x="505" y="25"/>
                      <a:pt x="501" y="25"/>
                    </a:cubicBezTo>
                    <a:cubicBezTo>
                      <a:pt x="493" y="25"/>
                      <a:pt x="484" y="26"/>
                      <a:pt x="476" y="28"/>
                    </a:cubicBezTo>
                    <a:cubicBezTo>
                      <a:pt x="448" y="37"/>
                      <a:pt x="423" y="45"/>
                      <a:pt x="398" y="57"/>
                    </a:cubicBezTo>
                    <a:cubicBezTo>
                      <a:pt x="374" y="69"/>
                      <a:pt x="349" y="61"/>
                      <a:pt x="320" y="73"/>
                    </a:cubicBezTo>
                    <a:lnTo>
                      <a:pt x="304" y="73"/>
                    </a:lnTo>
                    <a:cubicBezTo>
                      <a:pt x="287" y="57"/>
                      <a:pt x="269" y="51"/>
                      <a:pt x="251" y="51"/>
                    </a:cubicBezTo>
                    <a:cubicBezTo>
                      <a:pt x="220" y="51"/>
                      <a:pt x="189" y="66"/>
                      <a:pt x="160" y="66"/>
                    </a:cubicBezTo>
                    <a:cubicBezTo>
                      <a:pt x="156" y="66"/>
                      <a:pt x="152" y="66"/>
                      <a:pt x="148" y="65"/>
                    </a:cubicBezTo>
                    <a:cubicBezTo>
                      <a:pt x="145" y="66"/>
                      <a:pt x="141" y="67"/>
                      <a:pt x="138" y="67"/>
                    </a:cubicBezTo>
                    <a:cubicBezTo>
                      <a:pt x="129" y="67"/>
                      <a:pt x="121" y="63"/>
                      <a:pt x="115" y="57"/>
                    </a:cubicBezTo>
                    <a:cubicBezTo>
                      <a:pt x="95" y="43"/>
                      <a:pt x="72" y="35"/>
                      <a:pt x="48" y="35"/>
                    </a:cubicBezTo>
                    <a:cubicBezTo>
                      <a:pt x="43" y="35"/>
                      <a:pt x="38" y="36"/>
                      <a:pt x="33" y="37"/>
                    </a:cubicBezTo>
                    <a:cubicBezTo>
                      <a:pt x="25" y="37"/>
                      <a:pt x="8" y="37"/>
                      <a:pt x="0" y="110"/>
                    </a:cubicBezTo>
                    <a:cubicBezTo>
                      <a:pt x="8" y="176"/>
                      <a:pt x="21" y="192"/>
                      <a:pt x="33" y="192"/>
                    </a:cubicBezTo>
                    <a:cubicBezTo>
                      <a:pt x="40" y="192"/>
                      <a:pt x="51" y="205"/>
                      <a:pt x="59" y="205"/>
                    </a:cubicBezTo>
                    <a:cubicBezTo>
                      <a:pt x="60" y="205"/>
                      <a:pt x="61" y="205"/>
                      <a:pt x="62" y="205"/>
                    </a:cubicBezTo>
                    <a:cubicBezTo>
                      <a:pt x="70" y="202"/>
                      <a:pt x="78" y="201"/>
                      <a:pt x="86" y="201"/>
                    </a:cubicBezTo>
                    <a:cubicBezTo>
                      <a:pt x="103" y="201"/>
                      <a:pt x="120" y="207"/>
                      <a:pt x="132" y="221"/>
                    </a:cubicBezTo>
                    <a:cubicBezTo>
                      <a:pt x="138" y="207"/>
                      <a:pt x="144" y="202"/>
                      <a:pt x="150" y="202"/>
                    </a:cubicBezTo>
                    <a:cubicBezTo>
                      <a:pt x="160" y="202"/>
                      <a:pt x="168" y="214"/>
                      <a:pt x="173" y="221"/>
                    </a:cubicBezTo>
                    <a:cubicBezTo>
                      <a:pt x="181" y="229"/>
                      <a:pt x="193" y="225"/>
                      <a:pt x="201" y="229"/>
                    </a:cubicBezTo>
                    <a:cubicBezTo>
                      <a:pt x="210" y="242"/>
                      <a:pt x="226" y="250"/>
                      <a:pt x="238" y="258"/>
                    </a:cubicBezTo>
                    <a:cubicBezTo>
                      <a:pt x="247" y="262"/>
                      <a:pt x="257" y="265"/>
                      <a:pt x="266" y="265"/>
                    </a:cubicBezTo>
                    <a:cubicBezTo>
                      <a:pt x="277" y="265"/>
                      <a:pt x="288" y="260"/>
                      <a:pt x="300" y="242"/>
                    </a:cubicBezTo>
                    <a:cubicBezTo>
                      <a:pt x="304" y="238"/>
                      <a:pt x="308" y="229"/>
                      <a:pt x="308" y="229"/>
                    </a:cubicBezTo>
                    <a:cubicBezTo>
                      <a:pt x="314" y="240"/>
                      <a:pt x="321" y="243"/>
                      <a:pt x="327" y="243"/>
                    </a:cubicBezTo>
                    <a:cubicBezTo>
                      <a:pt x="340" y="243"/>
                      <a:pt x="353" y="229"/>
                      <a:pt x="366" y="229"/>
                    </a:cubicBezTo>
                    <a:cubicBezTo>
                      <a:pt x="367" y="229"/>
                      <a:pt x="368" y="229"/>
                      <a:pt x="370" y="229"/>
                    </a:cubicBezTo>
                    <a:cubicBezTo>
                      <a:pt x="390" y="233"/>
                      <a:pt x="406" y="246"/>
                      <a:pt x="423" y="258"/>
                    </a:cubicBezTo>
                    <a:cubicBezTo>
                      <a:pt x="432" y="265"/>
                      <a:pt x="441" y="267"/>
                      <a:pt x="450" y="267"/>
                    </a:cubicBezTo>
                    <a:cubicBezTo>
                      <a:pt x="469" y="267"/>
                      <a:pt x="487" y="257"/>
                      <a:pt x="506" y="257"/>
                    </a:cubicBezTo>
                    <a:cubicBezTo>
                      <a:pt x="510" y="257"/>
                      <a:pt x="513" y="257"/>
                      <a:pt x="517" y="258"/>
                    </a:cubicBezTo>
                    <a:cubicBezTo>
                      <a:pt x="518" y="258"/>
                      <a:pt x="519" y="258"/>
                      <a:pt x="520" y="258"/>
                    </a:cubicBezTo>
                    <a:cubicBezTo>
                      <a:pt x="539" y="258"/>
                      <a:pt x="557" y="222"/>
                      <a:pt x="576" y="222"/>
                    </a:cubicBezTo>
                    <a:cubicBezTo>
                      <a:pt x="583" y="222"/>
                      <a:pt x="591" y="228"/>
                      <a:pt x="599" y="246"/>
                    </a:cubicBezTo>
                    <a:cubicBezTo>
                      <a:pt x="603" y="254"/>
                      <a:pt x="612" y="262"/>
                      <a:pt x="624" y="262"/>
                    </a:cubicBezTo>
                    <a:lnTo>
                      <a:pt x="624" y="8"/>
                    </a:lnTo>
                    <a:cubicBezTo>
                      <a:pt x="614" y="3"/>
                      <a:pt x="60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9"/>
              <p:cNvSpPr/>
              <p:nvPr/>
            </p:nvSpPr>
            <p:spPr>
              <a:xfrm>
                <a:off x="-772992" y="922874"/>
                <a:ext cx="61489" cy="14556"/>
              </a:xfrm>
              <a:custGeom>
                <a:rect b="b" l="l" r="r" t="t"/>
                <a:pathLst>
                  <a:path extrusionOk="0" h="285" w="756">
                    <a:moveTo>
                      <a:pt x="725" y="0"/>
                    </a:moveTo>
                    <a:cubicBezTo>
                      <a:pt x="695" y="0"/>
                      <a:pt x="666" y="21"/>
                      <a:pt x="637" y="46"/>
                    </a:cubicBezTo>
                    <a:cubicBezTo>
                      <a:pt x="616" y="59"/>
                      <a:pt x="596" y="67"/>
                      <a:pt x="571" y="71"/>
                    </a:cubicBezTo>
                    <a:cubicBezTo>
                      <a:pt x="563" y="71"/>
                      <a:pt x="559" y="75"/>
                      <a:pt x="551" y="75"/>
                    </a:cubicBezTo>
                    <a:cubicBezTo>
                      <a:pt x="542" y="78"/>
                      <a:pt x="531" y="81"/>
                      <a:pt x="520" y="81"/>
                    </a:cubicBezTo>
                    <a:cubicBezTo>
                      <a:pt x="515" y="81"/>
                      <a:pt x="510" y="80"/>
                      <a:pt x="506" y="79"/>
                    </a:cubicBezTo>
                    <a:cubicBezTo>
                      <a:pt x="479" y="76"/>
                      <a:pt x="455" y="73"/>
                      <a:pt x="432" y="73"/>
                    </a:cubicBezTo>
                    <a:cubicBezTo>
                      <a:pt x="422" y="73"/>
                      <a:pt x="413" y="74"/>
                      <a:pt x="403" y="75"/>
                    </a:cubicBezTo>
                    <a:cubicBezTo>
                      <a:pt x="370" y="75"/>
                      <a:pt x="333" y="67"/>
                      <a:pt x="300" y="67"/>
                    </a:cubicBezTo>
                    <a:cubicBezTo>
                      <a:pt x="288" y="67"/>
                      <a:pt x="272" y="71"/>
                      <a:pt x="259" y="75"/>
                    </a:cubicBezTo>
                    <a:cubicBezTo>
                      <a:pt x="239" y="78"/>
                      <a:pt x="218" y="91"/>
                      <a:pt x="198" y="91"/>
                    </a:cubicBezTo>
                    <a:cubicBezTo>
                      <a:pt x="190" y="91"/>
                      <a:pt x="181" y="89"/>
                      <a:pt x="173" y="83"/>
                    </a:cubicBezTo>
                    <a:cubicBezTo>
                      <a:pt x="154" y="68"/>
                      <a:pt x="134" y="64"/>
                      <a:pt x="113" y="64"/>
                    </a:cubicBezTo>
                    <a:cubicBezTo>
                      <a:pt x="94" y="64"/>
                      <a:pt x="73" y="67"/>
                      <a:pt x="52" y="67"/>
                    </a:cubicBezTo>
                    <a:cubicBezTo>
                      <a:pt x="47" y="67"/>
                      <a:pt x="43" y="67"/>
                      <a:pt x="38" y="67"/>
                    </a:cubicBezTo>
                    <a:cubicBezTo>
                      <a:pt x="25" y="67"/>
                      <a:pt x="13" y="79"/>
                      <a:pt x="1" y="137"/>
                    </a:cubicBezTo>
                    <a:cubicBezTo>
                      <a:pt x="9" y="179"/>
                      <a:pt x="18" y="196"/>
                      <a:pt x="26" y="196"/>
                    </a:cubicBezTo>
                    <a:cubicBezTo>
                      <a:pt x="30" y="196"/>
                      <a:pt x="34" y="192"/>
                      <a:pt x="38" y="186"/>
                    </a:cubicBezTo>
                    <a:cubicBezTo>
                      <a:pt x="44" y="180"/>
                      <a:pt x="49" y="178"/>
                      <a:pt x="54" y="178"/>
                    </a:cubicBezTo>
                    <a:cubicBezTo>
                      <a:pt x="63" y="178"/>
                      <a:pt x="71" y="185"/>
                      <a:pt x="79" y="190"/>
                    </a:cubicBezTo>
                    <a:cubicBezTo>
                      <a:pt x="91" y="198"/>
                      <a:pt x="103" y="202"/>
                      <a:pt x="116" y="206"/>
                    </a:cubicBezTo>
                    <a:cubicBezTo>
                      <a:pt x="128" y="211"/>
                      <a:pt x="140" y="218"/>
                      <a:pt x="152" y="218"/>
                    </a:cubicBezTo>
                    <a:cubicBezTo>
                      <a:pt x="161" y="218"/>
                      <a:pt x="169" y="215"/>
                      <a:pt x="177" y="206"/>
                    </a:cubicBezTo>
                    <a:cubicBezTo>
                      <a:pt x="178" y="205"/>
                      <a:pt x="179" y="205"/>
                      <a:pt x="180" y="205"/>
                    </a:cubicBezTo>
                    <a:cubicBezTo>
                      <a:pt x="182" y="205"/>
                      <a:pt x="183" y="209"/>
                      <a:pt x="186" y="215"/>
                    </a:cubicBezTo>
                    <a:cubicBezTo>
                      <a:pt x="190" y="227"/>
                      <a:pt x="194" y="231"/>
                      <a:pt x="198" y="231"/>
                    </a:cubicBezTo>
                    <a:cubicBezTo>
                      <a:pt x="203" y="231"/>
                      <a:pt x="208" y="227"/>
                      <a:pt x="214" y="223"/>
                    </a:cubicBezTo>
                    <a:cubicBezTo>
                      <a:pt x="227" y="211"/>
                      <a:pt x="239" y="215"/>
                      <a:pt x="247" y="211"/>
                    </a:cubicBezTo>
                    <a:cubicBezTo>
                      <a:pt x="253" y="208"/>
                      <a:pt x="257" y="208"/>
                      <a:pt x="262" y="208"/>
                    </a:cubicBezTo>
                    <a:cubicBezTo>
                      <a:pt x="267" y="208"/>
                      <a:pt x="272" y="208"/>
                      <a:pt x="280" y="206"/>
                    </a:cubicBezTo>
                    <a:cubicBezTo>
                      <a:pt x="285" y="205"/>
                      <a:pt x="289" y="204"/>
                      <a:pt x="294" y="204"/>
                    </a:cubicBezTo>
                    <a:cubicBezTo>
                      <a:pt x="305" y="204"/>
                      <a:pt x="316" y="209"/>
                      <a:pt x="325" y="227"/>
                    </a:cubicBezTo>
                    <a:cubicBezTo>
                      <a:pt x="333" y="243"/>
                      <a:pt x="346" y="252"/>
                      <a:pt x="362" y="252"/>
                    </a:cubicBezTo>
                    <a:cubicBezTo>
                      <a:pt x="387" y="256"/>
                      <a:pt x="411" y="256"/>
                      <a:pt x="436" y="260"/>
                    </a:cubicBezTo>
                    <a:cubicBezTo>
                      <a:pt x="485" y="268"/>
                      <a:pt x="534" y="280"/>
                      <a:pt x="584" y="284"/>
                    </a:cubicBezTo>
                    <a:cubicBezTo>
                      <a:pt x="608" y="280"/>
                      <a:pt x="637" y="276"/>
                      <a:pt x="661" y="268"/>
                    </a:cubicBezTo>
                    <a:cubicBezTo>
                      <a:pt x="670" y="266"/>
                      <a:pt x="678" y="265"/>
                      <a:pt x="686" y="265"/>
                    </a:cubicBezTo>
                    <a:cubicBezTo>
                      <a:pt x="694" y="265"/>
                      <a:pt x="703" y="266"/>
                      <a:pt x="711" y="268"/>
                    </a:cubicBezTo>
                    <a:cubicBezTo>
                      <a:pt x="717" y="271"/>
                      <a:pt x="721" y="283"/>
                      <a:pt x="729" y="283"/>
                    </a:cubicBezTo>
                    <a:cubicBezTo>
                      <a:pt x="731" y="283"/>
                      <a:pt x="733" y="282"/>
                      <a:pt x="735" y="280"/>
                    </a:cubicBezTo>
                    <a:cubicBezTo>
                      <a:pt x="739" y="276"/>
                      <a:pt x="748" y="276"/>
                      <a:pt x="756" y="276"/>
                    </a:cubicBezTo>
                    <a:lnTo>
                      <a:pt x="756" y="9"/>
                    </a:lnTo>
                    <a:lnTo>
                      <a:pt x="752" y="5"/>
                    </a:lnTo>
                    <a:cubicBezTo>
                      <a:pt x="743" y="2"/>
                      <a:pt x="734" y="0"/>
                      <a:pt x="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-766973" y="896519"/>
                <a:ext cx="55470" cy="13892"/>
              </a:xfrm>
              <a:custGeom>
                <a:rect b="b" l="l" r="r" t="t"/>
                <a:pathLst>
                  <a:path extrusionOk="0" h="272" w="682">
                    <a:moveTo>
                      <a:pt x="682" y="0"/>
                    </a:moveTo>
                    <a:cubicBezTo>
                      <a:pt x="675" y="2"/>
                      <a:pt x="669" y="3"/>
                      <a:pt x="662" y="3"/>
                    </a:cubicBezTo>
                    <a:cubicBezTo>
                      <a:pt x="650" y="3"/>
                      <a:pt x="637" y="1"/>
                      <a:pt x="625" y="1"/>
                    </a:cubicBezTo>
                    <a:cubicBezTo>
                      <a:pt x="613" y="1"/>
                      <a:pt x="602" y="2"/>
                      <a:pt x="592" y="8"/>
                    </a:cubicBezTo>
                    <a:cubicBezTo>
                      <a:pt x="575" y="13"/>
                      <a:pt x="563" y="21"/>
                      <a:pt x="555" y="33"/>
                    </a:cubicBezTo>
                    <a:cubicBezTo>
                      <a:pt x="545" y="43"/>
                      <a:pt x="532" y="51"/>
                      <a:pt x="516" y="51"/>
                    </a:cubicBezTo>
                    <a:cubicBezTo>
                      <a:pt x="513" y="51"/>
                      <a:pt x="509" y="50"/>
                      <a:pt x="505" y="49"/>
                    </a:cubicBezTo>
                    <a:cubicBezTo>
                      <a:pt x="491" y="47"/>
                      <a:pt x="474" y="44"/>
                      <a:pt x="457" y="44"/>
                    </a:cubicBezTo>
                    <a:cubicBezTo>
                      <a:pt x="450" y="44"/>
                      <a:pt x="443" y="44"/>
                      <a:pt x="436" y="45"/>
                    </a:cubicBezTo>
                    <a:cubicBezTo>
                      <a:pt x="386" y="49"/>
                      <a:pt x="341" y="49"/>
                      <a:pt x="296" y="49"/>
                    </a:cubicBezTo>
                    <a:lnTo>
                      <a:pt x="235" y="49"/>
                    </a:lnTo>
                    <a:cubicBezTo>
                      <a:pt x="234" y="49"/>
                      <a:pt x="233" y="48"/>
                      <a:pt x="233" y="48"/>
                    </a:cubicBezTo>
                    <a:cubicBezTo>
                      <a:pt x="226" y="48"/>
                      <a:pt x="220" y="89"/>
                      <a:pt x="212" y="89"/>
                    </a:cubicBezTo>
                    <a:cubicBezTo>
                      <a:pt x="210" y="89"/>
                      <a:pt x="208" y="87"/>
                      <a:pt x="206" y="82"/>
                    </a:cubicBezTo>
                    <a:cubicBezTo>
                      <a:pt x="202" y="68"/>
                      <a:pt x="189" y="57"/>
                      <a:pt x="175" y="57"/>
                    </a:cubicBezTo>
                    <a:cubicBezTo>
                      <a:pt x="173" y="57"/>
                      <a:pt x="171" y="57"/>
                      <a:pt x="169" y="58"/>
                    </a:cubicBezTo>
                    <a:cubicBezTo>
                      <a:pt x="124" y="54"/>
                      <a:pt x="79" y="54"/>
                      <a:pt x="29" y="54"/>
                    </a:cubicBezTo>
                    <a:cubicBezTo>
                      <a:pt x="21" y="54"/>
                      <a:pt x="13" y="62"/>
                      <a:pt x="5" y="78"/>
                    </a:cubicBezTo>
                    <a:cubicBezTo>
                      <a:pt x="5" y="91"/>
                      <a:pt x="1" y="107"/>
                      <a:pt x="1" y="123"/>
                    </a:cubicBezTo>
                    <a:cubicBezTo>
                      <a:pt x="1" y="140"/>
                      <a:pt x="1" y="156"/>
                      <a:pt x="5" y="173"/>
                    </a:cubicBezTo>
                    <a:cubicBezTo>
                      <a:pt x="9" y="185"/>
                      <a:pt x="13" y="189"/>
                      <a:pt x="17" y="189"/>
                    </a:cubicBezTo>
                    <a:cubicBezTo>
                      <a:pt x="21" y="191"/>
                      <a:pt x="25" y="192"/>
                      <a:pt x="29" y="192"/>
                    </a:cubicBezTo>
                    <a:cubicBezTo>
                      <a:pt x="33" y="192"/>
                      <a:pt x="36" y="191"/>
                      <a:pt x="38" y="189"/>
                    </a:cubicBezTo>
                    <a:cubicBezTo>
                      <a:pt x="46" y="183"/>
                      <a:pt x="56" y="180"/>
                      <a:pt x="65" y="180"/>
                    </a:cubicBezTo>
                    <a:cubicBezTo>
                      <a:pt x="75" y="180"/>
                      <a:pt x="83" y="183"/>
                      <a:pt x="87" y="189"/>
                    </a:cubicBezTo>
                    <a:cubicBezTo>
                      <a:pt x="88" y="190"/>
                      <a:pt x="90" y="191"/>
                      <a:pt x="91" y="191"/>
                    </a:cubicBezTo>
                    <a:cubicBezTo>
                      <a:pt x="96" y="191"/>
                      <a:pt x="100" y="187"/>
                      <a:pt x="105" y="187"/>
                    </a:cubicBezTo>
                    <a:cubicBezTo>
                      <a:pt x="108" y="187"/>
                      <a:pt x="112" y="188"/>
                      <a:pt x="116" y="193"/>
                    </a:cubicBezTo>
                    <a:cubicBezTo>
                      <a:pt x="125" y="200"/>
                      <a:pt x="133" y="209"/>
                      <a:pt x="140" y="209"/>
                    </a:cubicBezTo>
                    <a:cubicBezTo>
                      <a:pt x="146" y="209"/>
                      <a:pt x="151" y="203"/>
                      <a:pt x="157" y="185"/>
                    </a:cubicBezTo>
                    <a:cubicBezTo>
                      <a:pt x="158" y="183"/>
                      <a:pt x="159" y="182"/>
                      <a:pt x="159" y="182"/>
                    </a:cubicBezTo>
                    <a:cubicBezTo>
                      <a:pt x="162" y="182"/>
                      <a:pt x="164" y="188"/>
                      <a:pt x="173" y="197"/>
                    </a:cubicBezTo>
                    <a:cubicBezTo>
                      <a:pt x="177" y="201"/>
                      <a:pt x="181" y="204"/>
                      <a:pt x="185" y="204"/>
                    </a:cubicBezTo>
                    <a:cubicBezTo>
                      <a:pt x="193" y="204"/>
                      <a:pt x="200" y="192"/>
                      <a:pt x="206" y="156"/>
                    </a:cubicBezTo>
                    <a:cubicBezTo>
                      <a:pt x="218" y="201"/>
                      <a:pt x="231" y="205"/>
                      <a:pt x="247" y="205"/>
                    </a:cubicBezTo>
                    <a:cubicBezTo>
                      <a:pt x="267" y="205"/>
                      <a:pt x="288" y="210"/>
                      <a:pt x="308" y="214"/>
                    </a:cubicBezTo>
                    <a:cubicBezTo>
                      <a:pt x="333" y="218"/>
                      <a:pt x="358" y="218"/>
                      <a:pt x="378" y="218"/>
                    </a:cubicBezTo>
                    <a:cubicBezTo>
                      <a:pt x="383" y="218"/>
                      <a:pt x="387" y="217"/>
                      <a:pt x="390" y="217"/>
                    </a:cubicBezTo>
                    <a:cubicBezTo>
                      <a:pt x="395" y="217"/>
                      <a:pt x="400" y="219"/>
                      <a:pt x="407" y="226"/>
                    </a:cubicBezTo>
                    <a:cubicBezTo>
                      <a:pt x="412" y="233"/>
                      <a:pt x="418" y="237"/>
                      <a:pt x="424" y="237"/>
                    </a:cubicBezTo>
                    <a:cubicBezTo>
                      <a:pt x="428" y="237"/>
                      <a:pt x="432" y="235"/>
                      <a:pt x="436" y="230"/>
                    </a:cubicBezTo>
                    <a:cubicBezTo>
                      <a:pt x="437" y="228"/>
                      <a:pt x="440" y="227"/>
                      <a:pt x="442" y="227"/>
                    </a:cubicBezTo>
                    <a:cubicBezTo>
                      <a:pt x="445" y="227"/>
                      <a:pt x="448" y="229"/>
                      <a:pt x="448" y="234"/>
                    </a:cubicBezTo>
                    <a:cubicBezTo>
                      <a:pt x="458" y="258"/>
                      <a:pt x="466" y="265"/>
                      <a:pt x="474" y="265"/>
                    </a:cubicBezTo>
                    <a:cubicBezTo>
                      <a:pt x="479" y="265"/>
                      <a:pt x="484" y="262"/>
                      <a:pt x="489" y="259"/>
                    </a:cubicBezTo>
                    <a:cubicBezTo>
                      <a:pt x="514" y="255"/>
                      <a:pt x="538" y="246"/>
                      <a:pt x="555" y="238"/>
                    </a:cubicBezTo>
                    <a:cubicBezTo>
                      <a:pt x="575" y="234"/>
                      <a:pt x="596" y="218"/>
                      <a:pt x="608" y="214"/>
                    </a:cubicBezTo>
                    <a:cubicBezTo>
                      <a:pt x="620" y="214"/>
                      <a:pt x="633" y="222"/>
                      <a:pt x="645" y="246"/>
                    </a:cubicBezTo>
                    <a:cubicBezTo>
                      <a:pt x="649" y="263"/>
                      <a:pt x="665" y="271"/>
                      <a:pt x="682" y="271"/>
                    </a:cubicBezTo>
                    <a:lnTo>
                      <a:pt x="6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-726224" y="790436"/>
                <a:ext cx="15047" cy="12667"/>
              </a:xfrm>
              <a:custGeom>
                <a:rect b="b" l="l" r="r" t="t"/>
                <a:pathLst>
                  <a:path extrusionOk="0" h="248" w="185">
                    <a:moveTo>
                      <a:pt x="181" y="1"/>
                    </a:moveTo>
                    <a:cubicBezTo>
                      <a:pt x="177" y="1"/>
                      <a:pt x="169" y="5"/>
                      <a:pt x="169" y="5"/>
                    </a:cubicBezTo>
                    <a:lnTo>
                      <a:pt x="91" y="5"/>
                    </a:lnTo>
                    <a:cubicBezTo>
                      <a:pt x="86" y="5"/>
                      <a:pt x="82" y="17"/>
                      <a:pt x="78" y="17"/>
                    </a:cubicBezTo>
                    <a:lnTo>
                      <a:pt x="25" y="42"/>
                    </a:lnTo>
                    <a:lnTo>
                      <a:pt x="21" y="42"/>
                    </a:lnTo>
                    <a:cubicBezTo>
                      <a:pt x="4" y="63"/>
                      <a:pt x="0" y="87"/>
                      <a:pt x="4" y="112"/>
                    </a:cubicBezTo>
                    <a:cubicBezTo>
                      <a:pt x="4" y="157"/>
                      <a:pt x="11" y="199"/>
                      <a:pt x="22" y="199"/>
                    </a:cubicBezTo>
                    <a:cubicBezTo>
                      <a:pt x="23" y="199"/>
                      <a:pt x="24" y="199"/>
                      <a:pt x="25" y="198"/>
                    </a:cubicBezTo>
                    <a:cubicBezTo>
                      <a:pt x="29" y="194"/>
                      <a:pt x="32" y="193"/>
                      <a:pt x="36" y="193"/>
                    </a:cubicBezTo>
                    <a:cubicBezTo>
                      <a:pt x="46" y="193"/>
                      <a:pt x="56" y="207"/>
                      <a:pt x="70" y="207"/>
                    </a:cubicBezTo>
                    <a:cubicBezTo>
                      <a:pt x="71" y="207"/>
                      <a:pt x="73" y="206"/>
                      <a:pt x="74" y="206"/>
                    </a:cubicBezTo>
                    <a:cubicBezTo>
                      <a:pt x="76" y="205"/>
                      <a:pt x="79" y="205"/>
                      <a:pt x="81" y="205"/>
                    </a:cubicBezTo>
                    <a:cubicBezTo>
                      <a:pt x="98" y="205"/>
                      <a:pt x="113" y="232"/>
                      <a:pt x="132" y="243"/>
                    </a:cubicBezTo>
                    <a:cubicBezTo>
                      <a:pt x="132" y="243"/>
                      <a:pt x="133" y="243"/>
                      <a:pt x="134" y="243"/>
                    </a:cubicBezTo>
                    <a:cubicBezTo>
                      <a:pt x="142" y="243"/>
                      <a:pt x="151" y="229"/>
                      <a:pt x="159" y="229"/>
                    </a:cubicBezTo>
                    <a:cubicBezTo>
                      <a:pt x="163" y="229"/>
                      <a:pt x="166" y="233"/>
                      <a:pt x="169" y="243"/>
                    </a:cubicBezTo>
                    <a:cubicBezTo>
                      <a:pt x="173" y="247"/>
                      <a:pt x="177" y="247"/>
                      <a:pt x="185" y="247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-782671" y="1055822"/>
                <a:ext cx="71168" cy="15731"/>
              </a:xfrm>
              <a:custGeom>
                <a:rect b="b" l="l" r="r" t="t"/>
                <a:pathLst>
                  <a:path extrusionOk="0" h="308" w="875">
                    <a:moveTo>
                      <a:pt x="867" y="1"/>
                    </a:moveTo>
                    <a:cubicBezTo>
                      <a:pt x="864" y="1"/>
                      <a:pt x="861" y="2"/>
                      <a:pt x="858" y="4"/>
                    </a:cubicBezTo>
                    <a:cubicBezTo>
                      <a:pt x="842" y="16"/>
                      <a:pt x="830" y="37"/>
                      <a:pt x="813" y="37"/>
                    </a:cubicBezTo>
                    <a:cubicBezTo>
                      <a:pt x="805" y="36"/>
                      <a:pt x="796" y="35"/>
                      <a:pt x="787" y="35"/>
                    </a:cubicBezTo>
                    <a:cubicBezTo>
                      <a:pt x="763" y="35"/>
                      <a:pt x="740" y="39"/>
                      <a:pt x="719" y="45"/>
                    </a:cubicBezTo>
                    <a:cubicBezTo>
                      <a:pt x="707" y="45"/>
                      <a:pt x="698" y="49"/>
                      <a:pt x="690" y="57"/>
                    </a:cubicBezTo>
                    <a:cubicBezTo>
                      <a:pt x="672" y="72"/>
                      <a:pt x="654" y="77"/>
                      <a:pt x="636" y="77"/>
                    </a:cubicBezTo>
                    <a:cubicBezTo>
                      <a:pt x="605" y="77"/>
                      <a:pt x="575" y="62"/>
                      <a:pt x="547" y="57"/>
                    </a:cubicBezTo>
                    <a:cubicBezTo>
                      <a:pt x="522" y="54"/>
                      <a:pt x="497" y="39"/>
                      <a:pt x="472" y="39"/>
                    </a:cubicBezTo>
                    <a:cubicBezTo>
                      <a:pt x="464" y="39"/>
                      <a:pt x="456" y="41"/>
                      <a:pt x="448" y="45"/>
                    </a:cubicBezTo>
                    <a:cubicBezTo>
                      <a:pt x="443" y="48"/>
                      <a:pt x="439" y="50"/>
                      <a:pt x="434" y="50"/>
                    </a:cubicBezTo>
                    <a:cubicBezTo>
                      <a:pt x="427" y="50"/>
                      <a:pt x="419" y="47"/>
                      <a:pt x="409" y="47"/>
                    </a:cubicBezTo>
                    <a:cubicBezTo>
                      <a:pt x="405" y="47"/>
                      <a:pt x="400" y="47"/>
                      <a:pt x="395" y="49"/>
                    </a:cubicBezTo>
                    <a:cubicBezTo>
                      <a:pt x="374" y="57"/>
                      <a:pt x="346" y="78"/>
                      <a:pt x="321" y="86"/>
                    </a:cubicBezTo>
                    <a:cubicBezTo>
                      <a:pt x="304" y="89"/>
                      <a:pt x="284" y="92"/>
                      <a:pt x="265" y="92"/>
                    </a:cubicBezTo>
                    <a:cubicBezTo>
                      <a:pt x="258" y="92"/>
                      <a:pt x="250" y="91"/>
                      <a:pt x="243" y="90"/>
                    </a:cubicBezTo>
                    <a:cubicBezTo>
                      <a:pt x="227" y="90"/>
                      <a:pt x="202" y="78"/>
                      <a:pt x="186" y="78"/>
                    </a:cubicBezTo>
                    <a:cubicBezTo>
                      <a:pt x="173" y="78"/>
                      <a:pt x="161" y="90"/>
                      <a:pt x="144" y="90"/>
                    </a:cubicBezTo>
                    <a:lnTo>
                      <a:pt x="34" y="90"/>
                    </a:lnTo>
                    <a:cubicBezTo>
                      <a:pt x="31" y="90"/>
                      <a:pt x="28" y="89"/>
                      <a:pt x="25" y="89"/>
                    </a:cubicBezTo>
                    <a:cubicBezTo>
                      <a:pt x="18" y="89"/>
                      <a:pt x="9" y="95"/>
                      <a:pt x="1" y="131"/>
                    </a:cubicBezTo>
                    <a:cubicBezTo>
                      <a:pt x="9" y="184"/>
                      <a:pt x="21" y="205"/>
                      <a:pt x="30" y="205"/>
                    </a:cubicBezTo>
                    <a:cubicBezTo>
                      <a:pt x="35" y="205"/>
                      <a:pt x="41" y="207"/>
                      <a:pt x="46" y="207"/>
                    </a:cubicBezTo>
                    <a:cubicBezTo>
                      <a:pt x="49" y="207"/>
                      <a:pt x="51" y="206"/>
                      <a:pt x="54" y="205"/>
                    </a:cubicBezTo>
                    <a:cubicBezTo>
                      <a:pt x="64" y="201"/>
                      <a:pt x="74" y="199"/>
                      <a:pt x="84" y="199"/>
                    </a:cubicBezTo>
                    <a:cubicBezTo>
                      <a:pt x="113" y="199"/>
                      <a:pt x="141" y="214"/>
                      <a:pt x="169" y="217"/>
                    </a:cubicBezTo>
                    <a:cubicBezTo>
                      <a:pt x="206" y="221"/>
                      <a:pt x="247" y="225"/>
                      <a:pt x="288" y="225"/>
                    </a:cubicBezTo>
                    <a:cubicBezTo>
                      <a:pt x="317" y="225"/>
                      <a:pt x="350" y="217"/>
                      <a:pt x="382" y="205"/>
                    </a:cubicBezTo>
                    <a:cubicBezTo>
                      <a:pt x="410" y="193"/>
                      <a:pt x="439" y="185"/>
                      <a:pt x="470" y="185"/>
                    </a:cubicBezTo>
                    <a:cubicBezTo>
                      <a:pt x="482" y="185"/>
                      <a:pt x="493" y="186"/>
                      <a:pt x="506" y="188"/>
                    </a:cubicBezTo>
                    <a:cubicBezTo>
                      <a:pt x="510" y="193"/>
                      <a:pt x="518" y="197"/>
                      <a:pt x="526" y="205"/>
                    </a:cubicBezTo>
                    <a:cubicBezTo>
                      <a:pt x="534" y="213"/>
                      <a:pt x="543" y="230"/>
                      <a:pt x="555" y="230"/>
                    </a:cubicBezTo>
                    <a:cubicBezTo>
                      <a:pt x="579" y="230"/>
                      <a:pt x="608" y="230"/>
                      <a:pt x="637" y="238"/>
                    </a:cubicBezTo>
                    <a:cubicBezTo>
                      <a:pt x="649" y="242"/>
                      <a:pt x="666" y="234"/>
                      <a:pt x="678" y="250"/>
                    </a:cubicBezTo>
                    <a:cubicBezTo>
                      <a:pt x="684" y="257"/>
                      <a:pt x="691" y="261"/>
                      <a:pt x="698" y="261"/>
                    </a:cubicBezTo>
                    <a:cubicBezTo>
                      <a:pt x="703" y="261"/>
                      <a:pt x="709" y="258"/>
                      <a:pt x="715" y="250"/>
                    </a:cubicBezTo>
                    <a:cubicBezTo>
                      <a:pt x="717" y="245"/>
                      <a:pt x="718" y="243"/>
                      <a:pt x="720" y="243"/>
                    </a:cubicBezTo>
                    <a:cubicBezTo>
                      <a:pt x="723" y="243"/>
                      <a:pt x="727" y="246"/>
                      <a:pt x="731" y="246"/>
                    </a:cubicBezTo>
                    <a:lnTo>
                      <a:pt x="768" y="246"/>
                    </a:lnTo>
                    <a:cubicBezTo>
                      <a:pt x="771" y="245"/>
                      <a:pt x="775" y="245"/>
                      <a:pt x="778" y="245"/>
                    </a:cubicBezTo>
                    <a:cubicBezTo>
                      <a:pt x="804" y="245"/>
                      <a:pt x="834" y="260"/>
                      <a:pt x="863" y="307"/>
                    </a:cubicBezTo>
                    <a:cubicBezTo>
                      <a:pt x="867" y="307"/>
                      <a:pt x="871" y="303"/>
                      <a:pt x="875" y="299"/>
                    </a:cubicBezTo>
                    <a:lnTo>
                      <a:pt x="875" y="4"/>
                    </a:lnTo>
                    <a:cubicBezTo>
                      <a:pt x="873" y="2"/>
                      <a:pt x="870" y="1"/>
                      <a:pt x="8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-747941" y="816331"/>
                <a:ext cx="36438" cy="13995"/>
              </a:xfrm>
              <a:custGeom>
                <a:rect b="b" l="l" r="r" t="t"/>
                <a:pathLst>
                  <a:path extrusionOk="0" h="274" w="448">
                    <a:moveTo>
                      <a:pt x="421" y="0"/>
                    </a:moveTo>
                    <a:cubicBezTo>
                      <a:pt x="410" y="0"/>
                      <a:pt x="398" y="8"/>
                      <a:pt x="385" y="8"/>
                    </a:cubicBezTo>
                    <a:cubicBezTo>
                      <a:pt x="383" y="8"/>
                      <a:pt x="380" y="7"/>
                      <a:pt x="378" y="7"/>
                    </a:cubicBezTo>
                    <a:cubicBezTo>
                      <a:pt x="375" y="6"/>
                      <a:pt x="373" y="5"/>
                      <a:pt x="370" y="5"/>
                    </a:cubicBezTo>
                    <a:cubicBezTo>
                      <a:pt x="358" y="5"/>
                      <a:pt x="346" y="16"/>
                      <a:pt x="333" y="16"/>
                    </a:cubicBezTo>
                    <a:cubicBezTo>
                      <a:pt x="332" y="16"/>
                      <a:pt x="330" y="15"/>
                      <a:pt x="329" y="15"/>
                    </a:cubicBezTo>
                    <a:cubicBezTo>
                      <a:pt x="325" y="14"/>
                      <a:pt x="322" y="14"/>
                      <a:pt x="318" y="14"/>
                    </a:cubicBezTo>
                    <a:cubicBezTo>
                      <a:pt x="294" y="14"/>
                      <a:pt x="272" y="36"/>
                      <a:pt x="247" y="36"/>
                    </a:cubicBezTo>
                    <a:cubicBezTo>
                      <a:pt x="239" y="36"/>
                      <a:pt x="226" y="27"/>
                      <a:pt x="214" y="27"/>
                    </a:cubicBezTo>
                    <a:cubicBezTo>
                      <a:pt x="185" y="36"/>
                      <a:pt x="157" y="52"/>
                      <a:pt x="140" y="81"/>
                    </a:cubicBezTo>
                    <a:cubicBezTo>
                      <a:pt x="139" y="82"/>
                      <a:pt x="138" y="82"/>
                      <a:pt x="137" y="82"/>
                    </a:cubicBezTo>
                    <a:cubicBezTo>
                      <a:pt x="133" y="82"/>
                      <a:pt x="127" y="77"/>
                      <a:pt x="124" y="77"/>
                    </a:cubicBezTo>
                    <a:cubicBezTo>
                      <a:pt x="103" y="60"/>
                      <a:pt x="74" y="48"/>
                      <a:pt x="50" y="40"/>
                    </a:cubicBezTo>
                    <a:cubicBezTo>
                      <a:pt x="49" y="39"/>
                      <a:pt x="48" y="39"/>
                      <a:pt x="47" y="39"/>
                    </a:cubicBezTo>
                    <a:cubicBezTo>
                      <a:pt x="35" y="39"/>
                      <a:pt x="20" y="60"/>
                      <a:pt x="13" y="60"/>
                    </a:cubicBezTo>
                    <a:cubicBezTo>
                      <a:pt x="13" y="60"/>
                      <a:pt x="12" y="60"/>
                      <a:pt x="12" y="60"/>
                    </a:cubicBezTo>
                    <a:cubicBezTo>
                      <a:pt x="4" y="60"/>
                      <a:pt x="1" y="99"/>
                      <a:pt x="1" y="126"/>
                    </a:cubicBezTo>
                    <a:cubicBezTo>
                      <a:pt x="1" y="163"/>
                      <a:pt x="7" y="180"/>
                      <a:pt x="15" y="180"/>
                    </a:cubicBezTo>
                    <a:cubicBezTo>
                      <a:pt x="15" y="180"/>
                      <a:pt x="16" y="180"/>
                      <a:pt x="17" y="179"/>
                    </a:cubicBezTo>
                    <a:cubicBezTo>
                      <a:pt x="29" y="173"/>
                      <a:pt x="41" y="169"/>
                      <a:pt x="53" y="169"/>
                    </a:cubicBezTo>
                    <a:cubicBezTo>
                      <a:pt x="71" y="169"/>
                      <a:pt x="88" y="177"/>
                      <a:pt x="103" y="192"/>
                    </a:cubicBezTo>
                    <a:cubicBezTo>
                      <a:pt x="105" y="193"/>
                      <a:pt x="108" y="194"/>
                      <a:pt x="110" y="194"/>
                    </a:cubicBezTo>
                    <a:cubicBezTo>
                      <a:pt x="117" y="194"/>
                      <a:pt x="123" y="190"/>
                      <a:pt x="130" y="190"/>
                    </a:cubicBezTo>
                    <a:cubicBezTo>
                      <a:pt x="135" y="190"/>
                      <a:pt x="140" y="192"/>
                      <a:pt x="144" y="200"/>
                    </a:cubicBezTo>
                    <a:cubicBezTo>
                      <a:pt x="149" y="207"/>
                      <a:pt x="154" y="210"/>
                      <a:pt x="159" y="210"/>
                    </a:cubicBezTo>
                    <a:cubicBezTo>
                      <a:pt x="170" y="210"/>
                      <a:pt x="181" y="194"/>
                      <a:pt x="189" y="192"/>
                    </a:cubicBezTo>
                    <a:cubicBezTo>
                      <a:pt x="202" y="183"/>
                      <a:pt x="210" y="179"/>
                      <a:pt x="222" y="179"/>
                    </a:cubicBezTo>
                    <a:cubicBezTo>
                      <a:pt x="263" y="179"/>
                      <a:pt x="300" y="187"/>
                      <a:pt x="341" y="204"/>
                    </a:cubicBezTo>
                    <a:cubicBezTo>
                      <a:pt x="349" y="208"/>
                      <a:pt x="362" y="237"/>
                      <a:pt x="374" y="245"/>
                    </a:cubicBezTo>
                    <a:cubicBezTo>
                      <a:pt x="382" y="253"/>
                      <a:pt x="390" y="249"/>
                      <a:pt x="403" y="261"/>
                    </a:cubicBezTo>
                    <a:cubicBezTo>
                      <a:pt x="405" y="263"/>
                      <a:pt x="407" y="264"/>
                      <a:pt x="409" y="264"/>
                    </a:cubicBezTo>
                    <a:cubicBezTo>
                      <a:pt x="416" y="264"/>
                      <a:pt x="425" y="253"/>
                      <a:pt x="433" y="253"/>
                    </a:cubicBezTo>
                    <a:cubicBezTo>
                      <a:pt x="437" y="253"/>
                      <a:pt x="441" y="255"/>
                      <a:pt x="444" y="261"/>
                    </a:cubicBezTo>
                    <a:cubicBezTo>
                      <a:pt x="444" y="265"/>
                      <a:pt x="448" y="270"/>
                      <a:pt x="448" y="274"/>
                    </a:cubicBezTo>
                    <a:lnTo>
                      <a:pt x="448" y="7"/>
                    </a:lnTo>
                    <a:cubicBezTo>
                      <a:pt x="447" y="8"/>
                      <a:pt x="446" y="8"/>
                      <a:pt x="445" y="8"/>
                    </a:cubicBezTo>
                    <a:cubicBezTo>
                      <a:pt x="441" y="8"/>
                      <a:pt x="435" y="3"/>
                      <a:pt x="431" y="3"/>
                    </a:cubicBezTo>
                    <a:cubicBezTo>
                      <a:pt x="428" y="1"/>
                      <a:pt x="425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-756237" y="870522"/>
                <a:ext cx="44734" cy="12820"/>
              </a:xfrm>
              <a:custGeom>
                <a:rect b="b" l="l" r="r" t="t"/>
                <a:pathLst>
                  <a:path extrusionOk="0" h="251" w="550">
                    <a:moveTo>
                      <a:pt x="550" y="0"/>
                    </a:moveTo>
                    <a:cubicBezTo>
                      <a:pt x="547" y="2"/>
                      <a:pt x="544" y="3"/>
                      <a:pt x="541" y="3"/>
                    </a:cubicBezTo>
                    <a:cubicBezTo>
                      <a:pt x="536" y="3"/>
                      <a:pt x="531" y="1"/>
                      <a:pt x="526" y="1"/>
                    </a:cubicBezTo>
                    <a:cubicBezTo>
                      <a:pt x="520" y="1"/>
                      <a:pt x="515" y="3"/>
                      <a:pt x="509" y="9"/>
                    </a:cubicBezTo>
                    <a:cubicBezTo>
                      <a:pt x="505" y="13"/>
                      <a:pt x="502" y="15"/>
                      <a:pt x="498" y="15"/>
                    </a:cubicBezTo>
                    <a:cubicBezTo>
                      <a:pt x="489" y="15"/>
                      <a:pt x="481" y="5"/>
                      <a:pt x="472" y="5"/>
                    </a:cubicBezTo>
                    <a:cubicBezTo>
                      <a:pt x="467" y="3"/>
                      <a:pt x="462" y="2"/>
                      <a:pt x="457" y="2"/>
                    </a:cubicBezTo>
                    <a:cubicBezTo>
                      <a:pt x="450" y="2"/>
                      <a:pt x="444" y="4"/>
                      <a:pt x="439" y="9"/>
                    </a:cubicBezTo>
                    <a:cubicBezTo>
                      <a:pt x="413" y="25"/>
                      <a:pt x="390" y="41"/>
                      <a:pt x="365" y="41"/>
                    </a:cubicBezTo>
                    <a:cubicBezTo>
                      <a:pt x="358" y="41"/>
                      <a:pt x="352" y="40"/>
                      <a:pt x="345" y="37"/>
                    </a:cubicBezTo>
                    <a:cubicBezTo>
                      <a:pt x="341" y="37"/>
                      <a:pt x="336" y="41"/>
                      <a:pt x="336" y="46"/>
                    </a:cubicBezTo>
                    <a:cubicBezTo>
                      <a:pt x="330" y="52"/>
                      <a:pt x="324" y="54"/>
                      <a:pt x="318" y="54"/>
                    </a:cubicBezTo>
                    <a:cubicBezTo>
                      <a:pt x="308" y="54"/>
                      <a:pt x="299" y="48"/>
                      <a:pt x="291" y="46"/>
                    </a:cubicBezTo>
                    <a:cubicBezTo>
                      <a:pt x="280" y="42"/>
                      <a:pt x="269" y="41"/>
                      <a:pt x="259" y="41"/>
                    </a:cubicBezTo>
                    <a:cubicBezTo>
                      <a:pt x="241" y="41"/>
                      <a:pt x="225" y="45"/>
                      <a:pt x="209" y="50"/>
                    </a:cubicBezTo>
                    <a:cubicBezTo>
                      <a:pt x="198" y="50"/>
                      <a:pt x="186" y="60"/>
                      <a:pt x="171" y="60"/>
                    </a:cubicBezTo>
                    <a:cubicBezTo>
                      <a:pt x="165" y="60"/>
                      <a:pt x="159" y="58"/>
                      <a:pt x="152" y="54"/>
                    </a:cubicBezTo>
                    <a:cubicBezTo>
                      <a:pt x="137" y="46"/>
                      <a:pt x="122" y="45"/>
                      <a:pt x="108" y="45"/>
                    </a:cubicBezTo>
                    <a:cubicBezTo>
                      <a:pt x="98" y="45"/>
                      <a:pt x="88" y="46"/>
                      <a:pt x="78" y="46"/>
                    </a:cubicBezTo>
                    <a:cubicBezTo>
                      <a:pt x="76" y="46"/>
                      <a:pt x="74" y="45"/>
                      <a:pt x="72" y="45"/>
                    </a:cubicBezTo>
                    <a:cubicBezTo>
                      <a:pt x="70" y="45"/>
                      <a:pt x="68" y="46"/>
                      <a:pt x="66" y="50"/>
                    </a:cubicBezTo>
                    <a:cubicBezTo>
                      <a:pt x="60" y="62"/>
                      <a:pt x="53" y="68"/>
                      <a:pt x="46" y="68"/>
                    </a:cubicBezTo>
                    <a:cubicBezTo>
                      <a:pt x="39" y="68"/>
                      <a:pt x="31" y="60"/>
                      <a:pt x="25" y="46"/>
                    </a:cubicBezTo>
                    <a:cubicBezTo>
                      <a:pt x="25" y="41"/>
                      <a:pt x="21" y="41"/>
                      <a:pt x="21" y="41"/>
                    </a:cubicBezTo>
                    <a:cubicBezTo>
                      <a:pt x="8" y="46"/>
                      <a:pt x="0" y="58"/>
                      <a:pt x="0" y="95"/>
                    </a:cubicBezTo>
                    <a:cubicBezTo>
                      <a:pt x="0" y="130"/>
                      <a:pt x="6" y="163"/>
                      <a:pt x="13" y="163"/>
                    </a:cubicBezTo>
                    <a:cubicBezTo>
                      <a:pt x="14" y="163"/>
                      <a:pt x="15" y="162"/>
                      <a:pt x="16" y="160"/>
                    </a:cubicBezTo>
                    <a:cubicBezTo>
                      <a:pt x="25" y="151"/>
                      <a:pt x="32" y="145"/>
                      <a:pt x="39" y="145"/>
                    </a:cubicBezTo>
                    <a:cubicBezTo>
                      <a:pt x="50" y="145"/>
                      <a:pt x="60" y="158"/>
                      <a:pt x="70" y="185"/>
                    </a:cubicBezTo>
                    <a:cubicBezTo>
                      <a:pt x="87" y="190"/>
                      <a:pt x="104" y="207"/>
                      <a:pt x="123" y="207"/>
                    </a:cubicBezTo>
                    <a:cubicBezTo>
                      <a:pt x="135" y="207"/>
                      <a:pt x="147" y="200"/>
                      <a:pt x="160" y="177"/>
                    </a:cubicBezTo>
                    <a:cubicBezTo>
                      <a:pt x="163" y="172"/>
                      <a:pt x="165" y="168"/>
                      <a:pt x="168" y="168"/>
                    </a:cubicBezTo>
                    <a:cubicBezTo>
                      <a:pt x="169" y="168"/>
                      <a:pt x="171" y="170"/>
                      <a:pt x="172" y="173"/>
                    </a:cubicBezTo>
                    <a:cubicBezTo>
                      <a:pt x="185" y="210"/>
                      <a:pt x="197" y="201"/>
                      <a:pt x="218" y="206"/>
                    </a:cubicBezTo>
                    <a:cubicBezTo>
                      <a:pt x="230" y="206"/>
                      <a:pt x="243" y="218"/>
                      <a:pt x="255" y="218"/>
                    </a:cubicBezTo>
                    <a:cubicBezTo>
                      <a:pt x="259" y="218"/>
                      <a:pt x="263" y="217"/>
                      <a:pt x="267" y="214"/>
                    </a:cubicBezTo>
                    <a:cubicBezTo>
                      <a:pt x="271" y="211"/>
                      <a:pt x="275" y="209"/>
                      <a:pt x="280" y="209"/>
                    </a:cubicBezTo>
                    <a:cubicBezTo>
                      <a:pt x="293" y="209"/>
                      <a:pt x="308" y="222"/>
                      <a:pt x="320" y="247"/>
                    </a:cubicBezTo>
                    <a:cubicBezTo>
                      <a:pt x="320" y="247"/>
                      <a:pt x="322" y="250"/>
                      <a:pt x="323" y="250"/>
                    </a:cubicBezTo>
                    <a:cubicBezTo>
                      <a:pt x="324" y="250"/>
                      <a:pt x="324" y="249"/>
                      <a:pt x="324" y="247"/>
                    </a:cubicBezTo>
                    <a:cubicBezTo>
                      <a:pt x="331" y="230"/>
                      <a:pt x="338" y="226"/>
                      <a:pt x="345" y="226"/>
                    </a:cubicBezTo>
                    <a:cubicBezTo>
                      <a:pt x="355" y="226"/>
                      <a:pt x="366" y="235"/>
                      <a:pt x="376" y="235"/>
                    </a:cubicBezTo>
                    <a:cubicBezTo>
                      <a:pt x="381" y="235"/>
                      <a:pt x="385" y="232"/>
                      <a:pt x="390" y="226"/>
                    </a:cubicBezTo>
                    <a:cubicBezTo>
                      <a:pt x="391" y="224"/>
                      <a:pt x="392" y="223"/>
                      <a:pt x="393" y="223"/>
                    </a:cubicBezTo>
                    <a:cubicBezTo>
                      <a:pt x="396" y="223"/>
                      <a:pt x="399" y="230"/>
                      <a:pt x="402" y="230"/>
                    </a:cubicBezTo>
                    <a:cubicBezTo>
                      <a:pt x="427" y="234"/>
                      <a:pt x="447" y="234"/>
                      <a:pt x="472" y="238"/>
                    </a:cubicBezTo>
                    <a:cubicBezTo>
                      <a:pt x="476" y="239"/>
                      <a:pt x="479" y="239"/>
                      <a:pt x="483" y="239"/>
                    </a:cubicBezTo>
                    <a:cubicBezTo>
                      <a:pt x="498" y="239"/>
                      <a:pt x="514" y="236"/>
                      <a:pt x="530" y="236"/>
                    </a:cubicBezTo>
                    <a:cubicBezTo>
                      <a:pt x="537" y="236"/>
                      <a:pt x="543" y="236"/>
                      <a:pt x="550" y="238"/>
                    </a:cubicBezTo>
                    <a:lnTo>
                      <a:pt x="5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-711259" y="870675"/>
                <a:ext cx="2440" cy="12462"/>
              </a:xfrm>
              <a:custGeom>
                <a:rect b="b" l="l" r="r" t="t"/>
                <a:pathLst>
                  <a:path extrusionOk="0" h="244" w="30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lnTo>
                      <a:pt x="1" y="240"/>
                    </a:lnTo>
                    <a:cubicBezTo>
                      <a:pt x="1" y="244"/>
                      <a:pt x="5" y="244"/>
                      <a:pt x="5" y="244"/>
                    </a:cubicBezTo>
                    <a:cubicBezTo>
                      <a:pt x="21" y="240"/>
                      <a:pt x="30" y="203"/>
                      <a:pt x="30" y="137"/>
                    </a:cubicBezTo>
                    <a:cubicBezTo>
                      <a:pt x="30" y="40"/>
                      <a:pt x="19" y="0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-711259" y="896723"/>
                <a:ext cx="2440" cy="14097"/>
              </a:xfrm>
              <a:custGeom>
                <a:rect b="b" l="l" r="r" t="t"/>
                <a:pathLst>
                  <a:path extrusionOk="0" h="276" w="3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lnTo>
                      <a:pt x="1" y="275"/>
                    </a:lnTo>
                    <a:lnTo>
                      <a:pt x="5" y="275"/>
                    </a:lnTo>
                    <a:cubicBezTo>
                      <a:pt x="6" y="275"/>
                      <a:pt x="6" y="276"/>
                      <a:pt x="7" y="276"/>
                    </a:cubicBezTo>
                    <a:cubicBezTo>
                      <a:pt x="18" y="276"/>
                      <a:pt x="30" y="231"/>
                      <a:pt x="30" y="156"/>
                    </a:cubicBezTo>
                    <a:cubicBezTo>
                      <a:pt x="30" y="72"/>
                      <a:pt x="18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-711259" y="817097"/>
                <a:ext cx="2765" cy="13790"/>
              </a:xfrm>
              <a:custGeom>
                <a:rect b="b" l="l" r="r" t="t"/>
                <a:pathLst>
                  <a:path extrusionOk="0" h="270" w="34">
                    <a:moveTo>
                      <a:pt x="1" y="0"/>
                    </a:moveTo>
                    <a:lnTo>
                      <a:pt x="1" y="263"/>
                    </a:lnTo>
                    <a:cubicBezTo>
                      <a:pt x="3" y="267"/>
                      <a:pt x="6" y="270"/>
                      <a:pt x="8" y="270"/>
                    </a:cubicBezTo>
                    <a:cubicBezTo>
                      <a:pt x="14" y="270"/>
                      <a:pt x="20" y="255"/>
                      <a:pt x="26" y="226"/>
                    </a:cubicBezTo>
                    <a:cubicBezTo>
                      <a:pt x="34" y="177"/>
                      <a:pt x="34" y="123"/>
                      <a:pt x="26" y="74"/>
                    </a:cubicBezTo>
                    <a:cubicBezTo>
                      <a:pt x="17" y="33"/>
                      <a:pt x="9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-711259" y="790692"/>
                <a:ext cx="2765" cy="12616"/>
              </a:xfrm>
              <a:custGeom>
                <a:rect b="b" l="l" r="r" t="t"/>
                <a:pathLst>
                  <a:path extrusionOk="0" h="247" w="34">
                    <a:moveTo>
                      <a:pt x="1" y="0"/>
                    </a:moveTo>
                    <a:lnTo>
                      <a:pt x="1" y="246"/>
                    </a:lnTo>
                    <a:cubicBezTo>
                      <a:pt x="13" y="242"/>
                      <a:pt x="21" y="213"/>
                      <a:pt x="30" y="177"/>
                    </a:cubicBezTo>
                    <a:cubicBezTo>
                      <a:pt x="34" y="140"/>
                      <a:pt x="34" y="99"/>
                      <a:pt x="30" y="62"/>
                    </a:cubicBezTo>
                    <a:cubicBezTo>
                      <a:pt x="21" y="4"/>
                      <a:pt x="13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-711259" y="843707"/>
                <a:ext cx="2765" cy="12207"/>
              </a:xfrm>
              <a:custGeom>
                <a:rect b="b" l="l" r="r" t="t"/>
                <a:pathLst>
                  <a:path extrusionOk="0" h="239" w="34">
                    <a:moveTo>
                      <a:pt x="13" y="0"/>
                    </a:moveTo>
                    <a:lnTo>
                      <a:pt x="1" y="4"/>
                    </a:lnTo>
                    <a:lnTo>
                      <a:pt x="1" y="238"/>
                    </a:lnTo>
                    <a:cubicBezTo>
                      <a:pt x="2" y="238"/>
                      <a:pt x="2" y="238"/>
                      <a:pt x="3" y="238"/>
                    </a:cubicBezTo>
                    <a:cubicBezTo>
                      <a:pt x="22" y="238"/>
                      <a:pt x="34" y="181"/>
                      <a:pt x="30" y="82"/>
                    </a:cubicBezTo>
                    <a:cubicBezTo>
                      <a:pt x="30" y="54"/>
                      <a:pt x="21" y="29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-711259" y="1003368"/>
                <a:ext cx="2765" cy="14301"/>
              </a:xfrm>
              <a:custGeom>
                <a:rect b="b" l="l" r="r" t="t"/>
                <a:pathLst>
                  <a:path extrusionOk="0" h="280" w="34">
                    <a:moveTo>
                      <a:pt x="1" y="1"/>
                    </a:moveTo>
                    <a:lnTo>
                      <a:pt x="1" y="280"/>
                    </a:lnTo>
                    <a:cubicBezTo>
                      <a:pt x="17" y="280"/>
                      <a:pt x="30" y="264"/>
                      <a:pt x="30" y="210"/>
                    </a:cubicBezTo>
                    <a:cubicBezTo>
                      <a:pt x="34" y="149"/>
                      <a:pt x="30" y="87"/>
                      <a:pt x="13" y="30"/>
                    </a:cubicBezTo>
                    <a:cubicBezTo>
                      <a:pt x="13" y="17"/>
                      <a:pt x="5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-711584" y="1030029"/>
                <a:ext cx="3091" cy="14710"/>
              </a:xfrm>
              <a:custGeom>
                <a:rect b="b" l="l" r="r" t="t"/>
                <a:pathLst>
                  <a:path extrusionOk="0" h="288" w="38">
                    <a:moveTo>
                      <a:pt x="1" y="0"/>
                    </a:moveTo>
                    <a:lnTo>
                      <a:pt x="1" y="287"/>
                    </a:lnTo>
                    <a:cubicBezTo>
                      <a:pt x="17" y="279"/>
                      <a:pt x="34" y="263"/>
                      <a:pt x="34" y="222"/>
                    </a:cubicBezTo>
                    <a:cubicBezTo>
                      <a:pt x="38" y="107"/>
                      <a:pt x="34" y="2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>
                <a:off x="-711259" y="1055975"/>
                <a:ext cx="3091" cy="15169"/>
              </a:xfrm>
              <a:custGeom>
                <a:rect b="b" l="l" r="r" t="t"/>
                <a:pathLst>
                  <a:path extrusionOk="0" h="297" w="38">
                    <a:moveTo>
                      <a:pt x="1" y="1"/>
                    </a:moveTo>
                    <a:lnTo>
                      <a:pt x="1" y="296"/>
                    </a:lnTo>
                    <a:cubicBezTo>
                      <a:pt x="30" y="251"/>
                      <a:pt x="38" y="194"/>
                      <a:pt x="30" y="140"/>
                    </a:cubicBezTo>
                    <a:cubicBezTo>
                      <a:pt x="21" y="54"/>
                      <a:pt x="13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9"/>
              <p:cNvSpPr/>
              <p:nvPr/>
            </p:nvSpPr>
            <p:spPr>
              <a:xfrm>
                <a:off x="-711259" y="950556"/>
                <a:ext cx="2440" cy="13075"/>
              </a:xfrm>
              <a:custGeom>
                <a:rect b="b" l="l" r="r" t="t"/>
                <a:pathLst>
                  <a:path extrusionOk="0" h="256" w="30">
                    <a:moveTo>
                      <a:pt x="1" y="1"/>
                    </a:moveTo>
                    <a:lnTo>
                      <a:pt x="1" y="255"/>
                    </a:lnTo>
                    <a:cubicBezTo>
                      <a:pt x="5" y="251"/>
                      <a:pt x="13" y="247"/>
                      <a:pt x="21" y="227"/>
                    </a:cubicBezTo>
                    <a:cubicBezTo>
                      <a:pt x="30" y="181"/>
                      <a:pt x="30" y="132"/>
                      <a:pt x="30" y="87"/>
                    </a:cubicBezTo>
                    <a:cubicBezTo>
                      <a:pt x="26" y="34"/>
                      <a:pt x="17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9"/>
              <p:cNvSpPr/>
              <p:nvPr/>
            </p:nvSpPr>
            <p:spPr>
              <a:xfrm>
                <a:off x="-711584" y="923538"/>
                <a:ext cx="3091" cy="13943"/>
              </a:xfrm>
              <a:custGeom>
                <a:rect b="b" l="l" r="r" t="t"/>
                <a:pathLst>
                  <a:path extrusionOk="0" h="273" w="38">
                    <a:moveTo>
                      <a:pt x="1" y="1"/>
                    </a:moveTo>
                    <a:lnTo>
                      <a:pt x="1" y="271"/>
                    </a:lnTo>
                    <a:lnTo>
                      <a:pt x="5" y="271"/>
                    </a:lnTo>
                    <a:cubicBezTo>
                      <a:pt x="6" y="272"/>
                      <a:pt x="8" y="272"/>
                      <a:pt x="9" y="272"/>
                    </a:cubicBezTo>
                    <a:cubicBezTo>
                      <a:pt x="27" y="272"/>
                      <a:pt x="38" y="223"/>
                      <a:pt x="34" y="128"/>
                    </a:cubicBezTo>
                    <a:cubicBezTo>
                      <a:pt x="25" y="42"/>
                      <a:pt x="21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9"/>
              <p:cNvSpPr/>
              <p:nvPr/>
            </p:nvSpPr>
            <p:spPr>
              <a:xfrm>
                <a:off x="-711259" y="978648"/>
                <a:ext cx="2440" cy="12411"/>
              </a:xfrm>
              <a:custGeom>
                <a:rect b="b" l="l" r="r" t="t"/>
                <a:pathLst>
                  <a:path extrusionOk="0" h="243" w="30">
                    <a:moveTo>
                      <a:pt x="1" y="1"/>
                    </a:moveTo>
                    <a:lnTo>
                      <a:pt x="1" y="243"/>
                    </a:lnTo>
                    <a:cubicBezTo>
                      <a:pt x="30" y="231"/>
                      <a:pt x="30" y="157"/>
                      <a:pt x="30" y="124"/>
                    </a:cubicBezTo>
                    <a:cubicBezTo>
                      <a:pt x="30" y="62"/>
                      <a:pt x="26" y="13"/>
                      <a:pt x="13" y="9"/>
                    </a:cubicBezTo>
                    <a:cubicBezTo>
                      <a:pt x="9" y="5"/>
                      <a:pt x="5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39"/>
            <p:cNvGrpSpPr/>
            <p:nvPr/>
          </p:nvGrpSpPr>
          <p:grpSpPr>
            <a:xfrm>
              <a:off x="559241" y="399875"/>
              <a:ext cx="238463" cy="415556"/>
              <a:chOff x="-1365128" y="1036259"/>
              <a:chExt cx="161287" cy="281066"/>
            </a:xfrm>
          </p:grpSpPr>
          <p:sp>
            <p:nvSpPr>
              <p:cNvPr id="335" name="Google Shape;335;p39"/>
              <p:cNvSpPr/>
              <p:nvPr/>
            </p:nvSpPr>
            <p:spPr>
              <a:xfrm>
                <a:off x="-1364478" y="1116447"/>
                <a:ext cx="2765" cy="12462"/>
              </a:xfrm>
              <a:custGeom>
                <a:rect b="b" l="l" r="r" t="t"/>
                <a:pathLst>
                  <a:path extrusionOk="0" h="244" w="34">
                    <a:moveTo>
                      <a:pt x="28" y="1"/>
                    </a:moveTo>
                    <a:cubicBezTo>
                      <a:pt x="12" y="1"/>
                      <a:pt x="4" y="37"/>
                      <a:pt x="1" y="137"/>
                    </a:cubicBezTo>
                    <a:cubicBezTo>
                      <a:pt x="1" y="203"/>
                      <a:pt x="9" y="236"/>
                      <a:pt x="25" y="244"/>
                    </a:cubicBezTo>
                    <a:cubicBezTo>
                      <a:pt x="25" y="244"/>
                      <a:pt x="29" y="244"/>
                      <a:pt x="34" y="240"/>
                    </a:cubicBezTo>
                    <a:lnTo>
                      <a:pt x="34" y="2"/>
                    </a:ln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9"/>
              <p:cNvSpPr/>
              <p:nvPr/>
            </p:nvSpPr>
            <p:spPr>
              <a:xfrm>
                <a:off x="-1364478" y="1142495"/>
                <a:ext cx="2765" cy="13943"/>
              </a:xfrm>
              <a:custGeom>
                <a:rect b="b" l="l" r="r" t="t"/>
                <a:pathLst>
                  <a:path extrusionOk="0" h="273" w="34">
                    <a:moveTo>
                      <a:pt x="31" y="0"/>
                    </a:moveTo>
                    <a:cubicBezTo>
                      <a:pt x="12" y="0"/>
                      <a:pt x="1" y="71"/>
                      <a:pt x="1" y="153"/>
                    </a:cubicBezTo>
                    <a:cubicBezTo>
                      <a:pt x="1" y="225"/>
                      <a:pt x="11" y="272"/>
                      <a:pt x="26" y="272"/>
                    </a:cubicBezTo>
                    <a:cubicBezTo>
                      <a:pt x="27" y="272"/>
                      <a:pt x="28" y="272"/>
                      <a:pt x="29" y="271"/>
                    </a:cubicBezTo>
                    <a:lnTo>
                      <a:pt x="34" y="271"/>
                    </a:lnTo>
                    <a:lnTo>
                      <a:pt x="34" y="1"/>
                    </a:lnTo>
                    <a:cubicBezTo>
                      <a:pt x="33" y="0"/>
                      <a:pt x="3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9"/>
              <p:cNvSpPr/>
              <p:nvPr/>
            </p:nvSpPr>
            <p:spPr>
              <a:xfrm>
                <a:off x="-1364803" y="1062665"/>
                <a:ext cx="2765" cy="13995"/>
              </a:xfrm>
              <a:custGeom>
                <a:rect b="b" l="l" r="r" t="t"/>
                <a:pathLst>
                  <a:path extrusionOk="0" h="274" w="34">
                    <a:moveTo>
                      <a:pt x="33" y="0"/>
                    </a:moveTo>
                    <a:cubicBezTo>
                      <a:pt x="29" y="0"/>
                      <a:pt x="17" y="37"/>
                      <a:pt x="13" y="78"/>
                    </a:cubicBezTo>
                    <a:cubicBezTo>
                      <a:pt x="1" y="128"/>
                      <a:pt x="1" y="181"/>
                      <a:pt x="13" y="230"/>
                    </a:cubicBezTo>
                    <a:cubicBezTo>
                      <a:pt x="16" y="257"/>
                      <a:pt x="21" y="273"/>
                      <a:pt x="27" y="273"/>
                    </a:cubicBezTo>
                    <a:cubicBezTo>
                      <a:pt x="29" y="273"/>
                      <a:pt x="31" y="271"/>
                      <a:pt x="33" y="26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9"/>
              <p:cNvSpPr/>
              <p:nvPr/>
            </p:nvSpPr>
            <p:spPr>
              <a:xfrm>
                <a:off x="-1364478" y="1036463"/>
                <a:ext cx="2765" cy="12616"/>
              </a:xfrm>
              <a:custGeom>
                <a:rect b="b" l="l" r="r" t="t"/>
                <a:pathLst>
                  <a:path extrusionOk="0" h="247" w="34">
                    <a:moveTo>
                      <a:pt x="34" y="0"/>
                    </a:moveTo>
                    <a:cubicBezTo>
                      <a:pt x="17" y="0"/>
                      <a:pt x="9" y="0"/>
                      <a:pt x="5" y="62"/>
                    </a:cubicBezTo>
                    <a:cubicBezTo>
                      <a:pt x="1" y="99"/>
                      <a:pt x="1" y="140"/>
                      <a:pt x="5" y="177"/>
                    </a:cubicBezTo>
                    <a:cubicBezTo>
                      <a:pt x="13" y="214"/>
                      <a:pt x="21" y="243"/>
                      <a:pt x="34" y="24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9"/>
              <p:cNvSpPr/>
              <p:nvPr/>
            </p:nvSpPr>
            <p:spPr>
              <a:xfrm>
                <a:off x="-1364722" y="1089479"/>
                <a:ext cx="2684" cy="12258"/>
              </a:xfrm>
              <a:custGeom>
                <a:rect b="b" l="l" r="r" t="t"/>
                <a:pathLst>
                  <a:path extrusionOk="0" h="240" w="33">
                    <a:moveTo>
                      <a:pt x="20" y="1"/>
                    </a:moveTo>
                    <a:cubicBezTo>
                      <a:pt x="12" y="29"/>
                      <a:pt x="8" y="54"/>
                      <a:pt x="8" y="83"/>
                    </a:cubicBezTo>
                    <a:cubicBezTo>
                      <a:pt x="0" y="179"/>
                      <a:pt x="11" y="239"/>
                      <a:pt x="29" y="239"/>
                    </a:cubicBezTo>
                    <a:cubicBezTo>
                      <a:pt x="30" y="239"/>
                      <a:pt x="31" y="239"/>
                      <a:pt x="32" y="239"/>
                    </a:cubicBezTo>
                    <a:lnTo>
                      <a:pt x="32" y="5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>
                <a:off x="-1364803" y="1249191"/>
                <a:ext cx="3091" cy="14301"/>
              </a:xfrm>
              <a:custGeom>
                <a:rect b="b" l="l" r="r" t="t"/>
                <a:pathLst>
                  <a:path extrusionOk="0" h="280" w="38">
                    <a:moveTo>
                      <a:pt x="38" y="0"/>
                    </a:moveTo>
                    <a:cubicBezTo>
                      <a:pt x="29" y="4"/>
                      <a:pt x="25" y="17"/>
                      <a:pt x="21" y="25"/>
                    </a:cubicBezTo>
                    <a:cubicBezTo>
                      <a:pt x="9" y="86"/>
                      <a:pt x="1" y="144"/>
                      <a:pt x="5" y="205"/>
                    </a:cubicBezTo>
                    <a:cubicBezTo>
                      <a:pt x="5" y="259"/>
                      <a:pt x="21" y="275"/>
                      <a:pt x="38" y="279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9"/>
              <p:cNvSpPr/>
              <p:nvPr/>
            </p:nvSpPr>
            <p:spPr>
              <a:xfrm>
                <a:off x="-1364478" y="1275597"/>
                <a:ext cx="2765" cy="14710"/>
              </a:xfrm>
              <a:custGeom>
                <a:rect b="b" l="l" r="r" t="t"/>
                <a:pathLst>
                  <a:path extrusionOk="0" h="288" w="34">
                    <a:moveTo>
                      <a:pt x="34" y="0"/>
                    </a:moveTo>
                    <a:cubicBezTo>
                      <a:pt x="5" y="29"/>
                      <a:pt x="1" y="107"/>
                      <a:pt x="1" y="222"/>
                    </a:cubicBezTo>
                    <a:cubicBezTo>
                      <a:pt x="1" y="267"/>
                      <a:pt x="17" y="283"/>
                      <a:pt x="34" y="28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9"/>
              <p:cNvSpPr/>
              <p:nvPr/>
            </p:nvSpPr>
            <p:spPr>
              <a:xfrm>
                <a:off x="-1365128" y="1301798"/>
                <a:ext cx="3416" cy="15118"/>
              </a:xfrm>
              <a:custGeom>
                <a:rect b="b" l="l" r="r" t="t"/>
                <a:pathLst>
                  <a:path extrusionOk="0" h="296" w="42">
                    <a:moveTo>
                      <a:pt x="42" y="0"/>
                    </a:moveTo>
                    <a:cubicBezTo>
                      <a:pt x="25" y="12"/>
                      <a:pt x="17" y="54"/>
                      <a:pt x="13" y="140"/>
                    </a:cubicBezTo>
                    <a:cubicBezTo>
                      <a:pt x="1" y="193"/>
                      <a:pt x="9" y="250"/>
                      <a:pt x="42" y="296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9"/>
              <p:cNvSpPr/>
              <p:nvPr/>
            </p:nvSpPr>
            <p:spPr>
              <a:xfrm>
                <a:off x="-1364478" y="1196379"/>
                <a:ext cx="2765" cy="12820"/>
              </a:xfrm>
              <a:custGeom>
                <a:rect b="b" l="l" r="r" t="t"/>
                <a:pathLst>
                  <a:path extrusionOk="0" h="251" w="34">
                    <a:moveTo>
                      <a:pt x="29" y="0"/>
                    </a:moveTo>
                    <a:cubicBezTo>
                      <a:pt x="13" y="8"/>
                      <a:pt x="9" y="33"/>
                      <a:pt x="5" y="82"/>
                    </a:cubicBezTo>
                    <a:cubicBezTo>
                      <a:pt x="1" y="132"/>
                      <a:pt x="1" y="177"/>
                      <a:pt x="9" y="226"/>
                    </a:cubicBezTo>
                    <a:cubicBezTo>
                      <a:pt x="17" y="242"/>
                      <a:pt x="25" y="251"/>
                      <a:pt x="34" y="251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9"/>
              <p:cNvSpPr/>
              <p:nvPr/>
            </p:nvSpPr>
            <p:spPr>
              <a:xfrm>
                <a:off x="-1364722" y="1169310"/>
                <a:ext cx="3009" cy="13790"/>
              </a:xfrm>
              <a:custGeom>
                <a:rect b="b" l="l" r="r" t="t"/>
                <a:pathLst>
                  <a:path extrusionOk="0" h="270" w="37">
                    <a:moveTo>
                      <a:pt x="37" y="1"/>
                    </a:moveTo>
                    <a:cubicBezTo>
                      <a:pt x="20" y="13"/>
                      <a:pt x="12" y="42"/>
                      <a:pt x="8" y="128"/>
                    </a:cubicBezTo>
                    <a:cubicBezTo>
                      <a:pt x="0" y="220"/>
                      <a:pt x="10" y="269"/>
                      <a:pt x="27" y="269"/>
                    </a:cubicBezTo>
                    <a:cubicBezTo>
                      <a:pt x="28" y="269"/>
                      <a:pt x="30" y="269"/>
                      <a:pt x="32" y="268"/>
                    </a:cubicBezTo>
                    <a:lnTo>
                      <a:pt x="37" y="268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9"/>
              <p:cNvSpPr/>
              <p:nvPr/>
            </p:nvSpPr>
            <p:spPr>
              <a:xfrm>
                <a:off x="-1364478" y="1224215"/>
                <a:ext cx="2765" cy="12462"/>
              </a:xfrm>
              <a:custGeom>
                <a:rect b="b" l="l" r="r" t="t"/>
                <a:pathLst>
                  <a:path extrusionOk="0" h="244" w="34">
                    <a:moveTo>
                      <a:pt x="34" y="1"/>
                    </a:moveTo>
                    <a:cubicBezTo>
                      <a:pt x="29" y="5"/>
                      <a:pt x="21" y="9"/>
                      <a:pt x="17" y="9"/>
                    </a:cubicBezTo>
                    <a:cubicBezTo>
                      <a:pt x="9" y="13"/>
                      <a:pt x="1" y="67"/>
                      <a:pt x="1" y="124"/>
                    </a:cubicBezTo>
                    <a:cubicBezTo>
                      <a:pt x="1" y="157"/>
                      <a:pt x="1" y="235"/>
                      <a:pt x="34" y="243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9"/>
              <p:cNvSpPr/>
              <p:nvPr/>
            </p:nvSpPr>
            <p:spPr>
              <a:xfrm>
                <a:off x="-1264680" y="1172527"/>
                <a:ext cx="15454" cy="7814"/>
              </a:xfrm>
              <a:custGeom>
                <a:rect b="b" l="l" r="r" t="t"/>
                <a:pathLst>
                  <a:path extrusionOk="0" h="153" w="190">
                    <a:moveTo>
                      <a:pt x="149" y="1"/>
                    </a:moveTo>
                    <a:cubicBezTo>
                      <a:pt x="145" y="1"/>
                      <a:pt x="140" y="2"/>
                      <a:pt x="136" y="4"/>
                    </a:cubicBezTo>
                    <a:cubicBezTo>
                      <a:pt x="133" y="7"/>
                      <a:pt x="127" y="15"/>
                      <a:pt x="123" y="15"/>
                    </a:cubicBezTo>
                    <a:cubicBezTo>
                      <a:pt x="122" y="15"/>
                      <a:pt x="121" y="14"/>
                      <a:pt x="120" y="12"/>
                    </a:cubicBezTo>
                    <a:cubicBezTo>
                      <a:pt x="112" y="4"/>
                      <a:pt x="104" y="1"/>
                      <a:pt x="96" y="1"/>
                    </a:cubicBezTo>
                    <a:cubicBezTo>
                      <a:pt x="72" y="1"/>
                      <a:pt x="48" y="28"/>
                      <a:pt x="21" y="28"/>
                    </a:cubicBezTo>
                    <a:cubicBezTo>
                      <a:pt x="20" y="28"/>
                      <a:pt x="18" y="28"/>
                      <a:pt x="17" y="28"/>
                    </a:cubicBezTo>
                    <a:cubicBezTo>
                      <a:pt x="13" y="28"/>
                      <a:pt x="9" y="28"/>
                      <a:pt x="9" y="36"/>
                    </a:cubicBezTo>
                    <a:cubicBezTo>
                      <a:pt x="1" y="61"/>
                      <a:pt x="1" y="86"/>
                      <a:pt x="5" y="114"/>
                    </a:cubicBezTo>
                    <a:cubicBezTo>
                      <a:pt x="10" y="136"/>
                      <a:pt x="18" y="147"/>
                      <a:pt x="24" y="147"/>
                    </a:cubicBezTo>
                    <a:cubicBezTo>
                      <a:pt x="28" y="147"/>
                      <a:pt x="31" y="144"/>
                      <a:pt x="33" y="139"/>
                    </a:cubicBezTo>
                    <a:cubicBezTo>
                      <a:pt x="39" y="125"/>
                      <a:pt x="45" y="120"/>
                      <a:pt x="51" y="120"/>
                    </a:cubicBezTo>
                    <a:cubicBezTo>
                      <a:pt x="59" y="120"/>
                      <a:pt x="67" y="129"/>
                      <a:pt x="74" y="139"/>
                    </a:cubicBezTo>
                    <a:cubicBezTo>
                      <a:pt x="81" y="147"/>
                      <a:pt x="86" y="151"/>
                      <a:pt x="90" y="151"/>
                    </a:cubicBezTo>
                    <a:cubicBezTo>
                      <a:pt x="95" y="151"/>
                      <a:pt x="99" y="147"/>
                      <a:pt x="103" y="139"/>
                    </a:cubicBezTo>
                    <a:cubicBezTo>
                      <a:pt x="111" y="121"/>
                      <a:pt x="119" y="113"/>
                      <a:pt x="127" y="113"/>
                    </a:cubicBezTo>
                    <a:cubicBezTo>
                      <a:pt x="135" y="113"/>
                      <a:pt x="142" y="122"/>
                      <a:pt x="148" y="139"/>
                    </a:cubicBezTo>
                    <a:cubicBezTo>
                      <a:pt x="153" y="148"/>
                      <a:pt x="157" y="153"/>
                      <a:pt x="161" y="153"/>
                    </a:cubicBezTo>
                    <a:cubicBezTo>
                      <a:pt x="172" y="153"/>
                      <a:pt x="181" y="124"/>
                      <a:pt x="189" y="73"/>
                    </a:cubicBezTo>
                    <a:cubicBezTo>
                      <a:pt x="185" y="57"/>
                      <a:pt x="181" y="40"/>
                      <a:pt x="177" y="28"/>
                    </a:cubicBezTo>
                    <a:cubicBezTo>
                      <a:pt x="169" y="6"/>
                      <a:pt x="159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9"/>
              <p:cNvSpPr/>
              <p:nvPr/>
            </p:nvSpPr>
            <p:spPr>
              <a:xfrm>
                <a:off x="-1289731" y="1172272"/>
                <a:ext cx="10086" cy="7968"/>
              </a:xfrm>
              <a:custGeom>
                <a:rect b="b" l="l" r="r" t="t"/>
                <a:pathLst>
                  <a:path extrusionOk="0" h="156" w="124">
                    <a:moveTo>
                      <a:pt x="21" y="0"/>
                    </a:moveTo>
                    <a:cubicBezTo>
                      <a:pt x="13" y="0"/>
                      <a:pt x="5" y="9"/>
                      <a:pt x="5" y="50"/>
                    </a:cubicBezTo>
                    <a:cubicBezTo>
                      <a:pt x="1" y="70"/>
                      <a:pt x="5" y="95"/>
                      <a:pt x="17" y="111"/>
                    </a:cubicBezTo>
                    <a:cubicBezTo>
                      <a:pt x="21" y="121"/>
                      <a:pt x="27" y="134"/>
                      <a:pt x="31" y="134"/>
                    </a:cubicBezTo>
                    <a:cubicBezTo>
                      <a:pt x="32" y="134"/>
                      <a:pt x="33" y="133"/>
                      <a:pt x="34" y="132"/>
                    </a:cubicBezTo>
                    <a:cubicBezTo>
                      <a:pt x="38" y="126"/>
                      <a:pt x="41" y="123"/>
                      <a:pt x="45" y="123"/>
                    </a:cubicBezTo>
                    <a:cubicBezTo>
                      <a:pt x="56" y="123"/>
                      <a:pt x="65" y="146"/>
                      <a:pt x="75" y="152"/>
                    </a:cubicBezTo>
                    <a:cubicBezTo>
                      <a:pt x="79" y="155"/>
                      <a:pt x="83" y="156"/>
                      <a:pt x="87" y="156"/>
                    </a:cubicBezTo>
                    <a:cubicBezTo>
                      <a:pt x="96" y="156"/>
                      <a:pt x="106" y="151"/>
                      <a:pt x="112" y="148"/>
                    </a:cubicBezTo>
                    <a:cubicBezTo>
                      <a:pt x="120" y="144"/>
                      <a:pt x="124" y="107"/>
                      <a:pt x="124" y="70"/>
                    </a:cubicBezTo>
                    <a:cubicBezTo>
                      <a:pt x="124" y="33"/>
                      <a:pt x="120" y="21"/>
                      <a:pt x="112" y="13"/>
                    </a:cubicBezTo>
                    <a:lnTo>
                      <a:pt x="108" y="13"/>
                    </a:lnTo>
                    <a:lnTo>
                      <a:pt x="42" y="0"/>
                    </a:lnTo>
                    <a:lnTo>
                      <a:pt x="42" y="4"/>
                    </a:lnTo>
                    <a:cubicBezTo>
                      <a:pt x="34" y="4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9"/>
              <p:cNvSpPr/>
              <p:nvPr/>
            </p:nvSpPr>
            <p:spPr>
              <a:xfrm>
                <a:off x="-1295018" y="1172629"/>
                <a:ext cx="5043" cy="5414"/>
              </a:xfrm>
              <a:custGeom>
                <a:rect b="b" l="l" r="r" t="t"/>
                <a:pathLst>
                  <a:path extrusionOk="0" h="106" w="62">
                    <a:moveTo>
                      <a:pt x="32" y="1"/>
                    </a:moveTo>
                    <a:cubicBezTo>
                      <a:pt x="23" y="1"/>
                      <a:pt x="16" y="11"/>
                      <a:pt x="8" y="18"/>
                    </a:cubicBezTo>
                    <a:cubicBezTo>
                      <a:pt x="4" y="30"/>
                      <a:pt x="0" y="43"/>
                      <a:pt x="4" y="59"/>
                    </a:cubicBezTo>
                    <a:cubicBezTo>
                      <a:pt x="0" y="71"/>
                      <a:pt x="4" y="84"/>
                      <a:pt x="8" y="96"/>
                    </a:cubicBezTo>
                    <a:cubicBezTo>
                      <a:pt x="14" y="102"/>
                      <a:pt x="20" y="105"/>
                      <a:pt x="26" y="105"/>
                    </a:cubicBezTo>
                    <a:cubicBezTo>
                      <a:pt x="37" y="105"/>
                      <a:pt x="49" y="95"/>
                      <a:pt x="62" y="71"/>
                    </a:cubicBezTo>
                    <a:cubicBezTo>
                      <a:pt x="54" y="5"/>
                      <a:pt x="47" y="2"/>
                      <a:pt x="40" y="2"/>
                    </a:cubicBezTo>
                    <a:cubicBezTo>
                      <a:pt x="39" y="2"/>
                      <a:pt x="38" y="2"/>
                      <a:pt x="37" y="2"/>
                    </a:cubicBezTo>
                    <a:cubicBezTo>
                      <a:pt x="35" y="1"/>
                      <a:pt x="34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9"/>
              <p:cNvSpPr/>
              <p:nvPr/>
            </p:nvSpPr>
            <p:spPr>
              <a:xfrm>
                <a:off x="-1299735" y="1172016"/>
                <a:ext cx="4148" cy="6793"/>
              </a:xfrm>
              <a:custGeom>
                <a:rect b="b" l="l" r="r" t="t"/>
                <a:pathLst>
                  <a:path extrusionOk="0" h="133" w="51">
                    <a:moveTo>
                      <a:pt x="22" y="0"/>
                    </a:moveTo>
                    <a:cubicBezTo>
                      <a:pt x="18" y="0"/>
                      <a:pt x="14" y="4"/>
                      <a:pt x="9" y="9"/>
                    </a:cubicBezTo>
                    <a:cubicBezTo>
                      <a:pt x="5" y="22"/>
                      <a:pt x="1" y="38"/>
                      <a:pt x="1" y="50"/>
                    </a:cubicBezTo>
                    <a:cubicBezTo>
                      <a:pt x="1" y="71"/>
                      <a:pt x="5" y="87"/>
                      <a:pt x="9" y="108"/>
                    </a:cubicBezTo>
                    <a:cubicBezTo>
                      <a:pt x="14" y="125"/>
                      <a:pt x="19" y="132"/>
                      <a:pt x="24" y="132"/>
                    </a:cubicBezTo>
                    <a:cubicBezTo>
                      <a:pt x="33" y="132"/>
                      <a:pt x="42" y="110"/>
                      <a:pt x="50" y="71"/>
                    </a:cubicBezTo>
                    <a:cubicBezTo>
                      <a:pt x="41" y="21"/>
                      <a:pt x="32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9"/>
              <p:cNvSpPr/>
              <p:nvPr/>
            </p:nvSpPr>
            <p:spPr>
              <a:xfrm>
                <a:off x="-1274033" y="1173140"/>
                <a:ext cx="3091" cy="6946"/>
              </a:xfrm>
              <a:custGeom>
                <a:rect b="b" l="l" r="r" t="t"/>
                <a:pathLst>
                  <a:path extrusionOk="0" h="136" w="38">
                    <a:moveTo>
                      <a:pt x="21" y="1"/>
                    </a:moveTo>
                    <a:cubicBezTo>
                      <a:pt x="16" y="1"/>
                      <a:pt x="11" y="18"/>
                      <a:pt x="1" y="53"/>
                    </a:cubicBezTo>
                    <a:cubicBezTo>
                      <a:pt x="5" y="110"/>
                      <a:pt x="12" y="136"/>
                      <a:pt x="20" y="136"/>
                    </a:cubicBezTo>
                    <a:cubicBezTo>
                      <a:pt x="20" y="136"/>
                      <a:pt x="21" y="135"/>
                      <a:pt x="21" y="135"/>
                    </a:cubicBezTo>
                    <a:cubicBezTo>
                      <a:pt x="29" y="127"/>
                      <a:pt x="38" y="98"/>
                      <a:pt x="38" y="53"/>
                    </a:cubicBezTo>
                    <a:cubicBezTo>
                      <a:pt x="29" y="18"/>
                      <a:pt x="25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9"/>
              <p:cNvSpPr/>
              <p:nvPr/>
            </p:nvSpPr>
            <p:spPr>
              <a:xfrm>
                <a:off x="-1278669" y="1173089"/>
                <a:ext cx="3416" cy="6997"/>
              </a:xfrm>
              <a:custGeom>
                <a:rect b="b" l="l" r="r" t="t"/>
                <a:pathLst>
                  <a:path extrusionOk="0" h="137" w="42">
                    <a:moveTo>
                      <a:pt x="17" y="1"/>
                    </a:moveTo>
                    <a:cubicBezTo>
                      <a:pt x="13" y="9"/>
                      <a:pt x="9" y="21"/>
                      <a:pt x="4" y="29"/>
                    </a:cubicBezTo>
                    <a:cubicBezTo>
                      <a:pt x="0" y="46"/>
                      <a:pt x="0" y="58"/>
                      <a:pt x="4" y="71"/>
                    </a:cubicBezTo>
                    <a:cubicBezTo>
                      <a:pt x="4" y="109"/>
                      <a:pt x="12" y="137"/>
                      <a:pt x="19" y="137"/>
                    </a:cubicBezTo>
                    <a:cubicBezTo>
                      <a:pt x="20" y="137"/>
                      <a:pt x="20" y="136"/>
                      <a:pt x="21" y="136"/>
                    </a:cubicBezTo>
                    <a:cubicBezTo>
                      <a:pt x="37" y="112"/>
                      <a:pt x="41" y="87"/>
                      <a:pt x="41" y="58"/>
                    </a:cubicBezTo>
                    <a:cubicBezTo>
                      <a:pt x="41" y="25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9"/>
              <p:cNvSpPr/>
              <p:nvPr/>
            </p:nvSpPr>
            <p:spPr>
              <a:xfrm>
                <a:off x="-1270048" y="1172680"/>
                <a:ext cx="3091" cy="6487"/>
              </a:xfrm>
              <a:custGeom>
                <a:rect b="b" l="l" r="r" t="t"/>
                <a:pathLst>
                  <a:path extrusionOk="0" h="127" w="38">
                    <a:moveTo>
                      <a:pt x="21" y="1"/>
                    </a:moveTo>
                    <a:cubicBezTo>
                      <a:pt x="17" y="5"/>
                      <a:pt x="13" y="5"/>
                      <a:pt x="9" y="13"/>
                    </a:cubicBezTo>
                    <a:cubicBezTo>
                      <a:pt x="5" y="21"/>
                      <a:pt x="5" y="33"/>
                      <a:pt x="1" y="46"/>
                    </a:cubicBezTo>
                    <a:cubicBezTo>
                      <a:pt x="1" y="66"/>
                      <a:pt x="5" y="87"/>
                      <a:pt x="9" y="107"/>
                    </a:cubicBezTo>
                    <a:cubicBezTo>
                      <a:pt x="11" y="120"/>
                      <a:pt x="14" y="126"/>
                      <a:pt x="18" y="126"/>
                    </a:cubicBezTo>
                    <a:cubicBezTo>
                      <a:pt x="24" y="126"/>
                      <a:pt x="31" y="112"/>
                      <a:pt x="34" y="87"/>
                    </a:cubicBezTo>
                    <a:cubicBezTo>
                      <a:pt x="38" y="70"/>
                      <a:pt x="38" y="54"/>
                      <a:pt x="34" y="33"/>
                    </a:cubicBezTo>
                    <a:cubicBezTo>
                      <a:pt x="34" y="21"/>
                      <a:pt x="26" y="13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9"/>
              <p:cNvSpPr/>
              <p:nvPr/>
            </p:nvSpPr>
            <p:spPr>
              <a:xfrm>
                <a:off x="-1298678" y="1251285"/>
                <a:ext cx="30419" cy="9040"/>
              </a:xfrm>
              <a:custGeom>
                <a:rect b="b" l="l" r="r" t="t"/>
                <a:pathLst>
                  <a:path extrusionOk="0" h="177" w="374">
                    <a:moveTo>
                      <a:pt x="17" y="0"/>
                    </a:moveTo>
                    <a:cubicBezTo>
                      <a:pt x="12" y="0"/>
                      <a:pt x="8" y="4"/>
                      <a:pt x="8" y="8"/>
                    </a:cubicBezTo>
                    <a:cubicBezTo>
                      <a:pt x="4" y="33"/>
                      <a:pt x="0" y="58"/>
                      <a:pt x="4" y="86"/>
                    </a:cubicBezTo>
                    <a:cubicBezTo>
                      <a:pt x="7" y="131"/>
                      <a:pt x="14" y="165"/>
                      <a:pt x="24" y="165"/>
                    </a:cubicBezTo>
                    <a:cubicBezTo>
                      <a:pt x="28" y="165"/>
                      <a:pt x="32" y="159"/>
                      <a:pt x="37" y="148"/>
                    </a:cubicBezTo>
                    <a:cubicBezTo>
                      <a:pt x="46" y="129"/>
                      <a:pt x="55" y="123"/>
                      <a:pt x="63" y="123"/>
                    </a:cubicBezTo>
                    <a:cubicBezTo>
                      <a:pt x="73" y="123"/>
                      <a:pt x="82" y="131"/>
                      <a:pt x="90" y="136"/>
                    </a:cubicBezTo>
                    <a:cubicBezTo>
                      <a:pt x="94" y="140"/>
                      <a:pt x="103" y="140"/>
                      <a:pt x="111" y="144"/>
                    </a:cubicBezTo>
                    <a:lnTo>
                      <a:pt x="222" y="160"/>
                    </a:lnTo>
                    <a:cubicBezTo>
                      <a:pt x="234" y="160"/>
                      <a:pt x="246" y="167"/>
                      <a:pt x="259" y="167"/>
                    </a:cubicBezTo>
                    <a:cubicBezTo>
                      <a:pt x="263" y="167"/>
                      <a:pt x="267" y="166"/>
                      <a:pt x="271" y="164"/>
                    </a:cubicBezTo>
                    <a:cubicBezTo>
                      <a:pt x="278" y="163"/>
                      <a:pt x="286" y="161"/>
                      <a:pt x="293" y="161"/>
                    </a:cubicBezTo>
                    <a:cubicBezTo>
                      <a:pt x="303" y="161"/>
                      <a:pt x="313" y="164"/>
                      <a:pt x="324" y="173"/>
                    </a:cubicBezTo>
                    <a:cubicBezTo>
                      <a:pt x="327" y="175"/>
                      <a:pt x="329" y="176"/>
                      <a:pt x="331" y="176"/>
                    </a:cubicBezTo>
                    <a:cubicBezTo>
                      <a:pt x="337" y="176"/>
                      <a:pt x="343" y="170"/>
                      <a:pt x="349" y="164"/>
                    </a:cubicBezTo>
                    <a:cubicBezTo>
                      <a:pt x="357" y="156"/>
                      <a:pt x="369" y="156"/>
                      <a:pt x="373" y="91"/>
                    </a:cubicBezTo>
                    <a:cubicBezTo>
                      <a:pt x="361" y="50"/>
                      <a:pt x="349" y="50"/>
                      <a:pt x="337" y="50"/>
                    </a:cubicBezTo>
                    <a:cubicBezTo>
                      <a:pt x="324" y="52"/>
                      <a:pt x="312" y="53"/>
                      <a:pt x="300" y="53"/>
                    </a:cubicBezTo>
                    <a:cubicBezTo>
                      <a:pt x="287" y="53"/>
                      <a:pt x="275" y="52"/>
                      <a:pt x="263" y="50"/>
                    </a:cubicBezTo>
                    <a:cubicBezTo>
                      <a:pt x="209" y="29"/>
                      <a:pt x="156" y="17"/>
                      <a:pt x="103" y="4"/>
                    </a:cubicBezTo>
                    <a:cubicBezTo>
                      <a:pt x="74" y="0"/>
                      <a:pt x="45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>
                <a:off x="-1303070" y="1251030"/>
                <a:ext cx="4067" cy="6997"/>
              </a:xfrm>
              <a:custGeom>
                <a:rect b="b" l="l" r="r" t="t"/>
                <a:pathLst>
                  <a:path extrusionOk="0" h="137" w="50">
                    <a:moveTo>
                      <a:pt x="27" y="0"/>
                    </a:moveTo>
                    <a:cubicBezTo>
                      <a:pt x="19" y="0"/>
                      <a:pt x="11" y="15"/>
                      <a:pt x="5" y="34"/>
                    </a:cubicBezTo>
                    <a:cubicBezTo>
                      <a:pt x="1" y="91"/>
                      <a:pt x="1" y="112"/>
                      <a:pt x="13" y="128"/>
                    </a:cubicBezTo>
                    <a:cubicBezTo>
                      <a:pt x="18" y="132"/>
                      <a:pt x="23" y="136"/>
                      <a:pt x="28" y="136"/>
                    </a:cubicBezTo>
                    <a:cubicBezTo>
                      <a:pt x="37" y="136"/>
                      <a:pt x="44" y="119"/>
                      <a:pt x="50" y="46"/>
                    </a:cubicBezTo>
                    <a:cubicBezTo>
                      <a:pt x="42" y="1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9"/>
              <p:cNvSpPr/>
              <p:nvPr/>
            </p:nvSpPr>
            <p:spPr>
              <a:xfrm>
                <a:off x="-1308357" y="1252051"/>
                <a:ext cx="3741" cy="6895"/>
              </a:xfrm>
              <a:custGeom>
                <a:rect b="b" l="l" r="r" t="t"/>
                <a:pathLst>
                  <a:path extrusionOk="0" h="135" w="46">
                    <a:moveTo>
                      <a:pt x="19" y="1"/>
                    </a:moveTo>
                    <a:cubicBezTo>
                      <a:pt x="12" y="1"/>
                      <a:pt x="6" y="8"/>
                      <a:pt x="0" y="30"/>
                    </a:cubicBezTo>
                    <a:cubicBezTo>
                      <a:pt x="0" y="88"/>
                      <a:pt x="8" y="125"/>
                      <a:pt x="17" y="133"/>
                    </a:cubicBezTo>
                    <a:cubicBezTo>
                      <a:pt x="18" y="134"/>
                      <a:pt x="20" y="135"/>
                      <a:pt x="21" y="135"/>
                    </a:cubicBezTo>
                    <a:cubicBezTo>
                      <a:pt x="31" y="135"/>
                      <a:pt x="38" y="112"/>
                      <a:pt x="41" y="80"/>
                    </a:cubicBezTo>
                    <a:cubicBezTo>
                      <a:pt x="45" y="59"/>
                      <a:pt x="45" y="35"/>
                      <a:pt x="37" y="14"/>
                    </a:cubicBezTo>
                    <a:cubicBezTo>
                      <a:pt x="31" y="8"/>
                      <a:pt x="25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9"/>
              <p:cNvSpPr/>
              <p:nvPr/>
            </p:nvSpPr>
            <p:spPr>
              <a:xfrm>
                <a:off x="-1256302" y="1253788"/>
                <a:ext cx="2359" cy="5312"/>
              </a:xfrm>
              <a:custGeom>
                <a:rect b="b" l="l" r="r" t="t"/>
                <a:pathLst>
                  <a:path extrusionOk="0" h="104" w="29">
                    <a:moveTo>
                      <a:pt x="17" y="1"/>
                    </a:moveTo>
                    <a:cubicBezTo>
                      <a:pt x="13" y="5"/>
                      <a:pt x="8" y="1"/>
                      <a:pt x="8" y="9"/>
                    </a:cubicBezTo>
                    <a:cubicBezTo>
                      <a:pt x="4" y="21"/>
                      <a:pt x="4" y="37"/>
                      <a:pt x="4" y="54"/>
                    </a:cubicBezTo>
                    <a:cubicBezTo>
                      <a:pt x="0" y="66"/>
                      <a:pt x="4" y="78"/>
                      <a:pt x="8" y="87"/>
                    </a:cubicBezTo>
                    <a:cubicBezTo>
                      <a:pt x="13" y="95"/>
                      <a:pt x="21" y="99"/>
                      <a:pt x="29" y="103"/>
                    </a:cubicBezTo>
                    <a:cubicBezTo>
                      <a:pt x="29" y="74"/>
                      <a:pt x="29" y="50"/>
                      <a:pt x="29" y="33"/>
                    </a:cubicBezTo>
                    <a:cubicBezTo>
                      <a:pt x="29" y="1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9"/>
              <p:cNvSpPr/>
              <p:nvPr/>
            </p:nvSpPr>
            <p:spPr>
              <a:xfrm>
                <a:off x="-1336742" y="1091267"/>
                <a:ext cx="48476" cy="11543"/>
              </a:xfrm>
              <a:custGeom>
                <a:rect b="b" l="l" r="r" t="t"/>
                <a:pathLst>
                  <a:path extrusionOk="0" h="226" w="596">
                    <a:moveTo>
                      <a:pt x="82" y="1"/>
                    </a:moveTo>
                    <a:cubicBezTo>
                      <a:pt x="81" y="1"/>
                      <a:pt x="79" y="1"/>
                      <a:pt x="78" y="2"/>
                    </a:cubicBezTo>
                    <a:cubicBezTo>
                      <a:pt x="67" y="13"/>
                      <a:pt x="53" y="19"/>
                      <a:pt x="38" y="19"/>
                    </a:cubicBezTo>
                    <a:cubicBezTo>
                      <a:pt x="31" y="19"/>
                      <a:pt x="24" y="18"/>
                      <a:pt x="17" y="15"/>
                    </a:cubicBezTo>
                    <a:cubicBezTo>
                      <a:pt x="16" y="14"/>
                      <a:pt x="15" y="14"/>
                      <a:pt x="14" y="14"/>
                    </a:cubicBezTo>
                    <a:cubicBezTo>
                      <a:pt x="7" y="14"/>
                      <a:pt x="0" y="32"/>
                      <a:pt x="0" y="72"/>
                    </a:cubicBezTo>
                    <a:cubicBezTo>
                      <a:pt x="0" y="123"/>
                      <a:pt x="7" y="152"/>
                      <a:pt x="17" y="152"/>
                    </a:cubicBezTo>
                    <a:cubicBezTo>
                      <a:pt x="18" y="152"/>
                      <a:pt x="19" y="151"/>
                      <a:pt x="21" y="150"/>
                    </a:cubicBezTo>
                    <a:cubicBezTo>
                      <a:pt x="23" y="149"/>
                      <a:pt x="26" y="149"/>
                      <a:pt x="28" y="149"/>
                    </a:cubicBezTo>
                    <a:cubicBezTo>
                      <a:pt x="43" y="149"/>
                      <a:pt x="60" y="163"/>
                      <a:pt x="71" y="163"/>
                    </a:cubicBezTo>
                    <a:cubicBezTo>
                      <a:pt x="72" y="163"/>
                      <a:pt x="73" y="163"/>
                      <a:pt x="74" y="163"/>
                    </a:cubicBezTo>
                    <a:cubicBezTo>
                      <a:pt x="86" y="158"/>
                      <a:pt x="99" y="154"/>
                      <a:pt x="107" y="121"/>
                    </a:cubicBezTo>
                    <a:lnTo>
                      <a:pt x="181" y="216"/>
                    </a:lnTo>
                    <a:cubicBezTo>
                      <a:pt x="187" y="196"/>
                      <a:pt x="193" y="189"/>
                      <a:pt x="200" y="189"/>
                    </a:cubicBezTo>
                    <a:cubicBezTo>
                      <a:pt x="213" y="189"/>
                      <a:pt x="225" y="212"/>
                      <a:pt x="230" y="212"/>
                    </a:cubicBezTo>
                    <a:cubicBezTo>
                      <a:pt x="231" y="211"/>
                      <a:pt x="232" y="211"/>
                      <a:pt x="233" y="211"/>
                    </a:cubicBezTo>
                    <a:cubicBezTo>
                      <a:pt x="242" y="211"/>
                      <a:pt x="249" y="226"/>
                      <a:pt x="255" y="226"/>
                    </a:cubicBezTo>
                    <a:cubicBezTo>
                      <a:pt x="256" y="226"/>
                      <a:pt x="258" y="225"/>
                      <a:pt x="259" y="224"/>
                    </a:cubicBezTo>
                    <a:cubicBezTo>
                      <a:pt x="288" y="204"/>
                      <a:pt x="312" y="183"/>
                      <a:pt x="345" y="167"/>
                    </a:cubicBezTo>
                    <a:cubicBezTo>
                      <a:pt x="370" y="158"/>
                      <a:pt x="398" y="142"/>
                      <a:pt x="427" y="134"/>
                    </a:cubicBezTo>
                    <a:cubicBezTo>
                      <a:pt x="431" y="132"/>
                      <a:pt x="436" y="131"/>
                      <a:pt x="441" y="131"/>
                    </a:cubicBezTo>
                    <a:cubicBezTo>
                      <a:pt x="454" y="131"/>
                      <a:pt x="466" y="138"/>
                      <a:pt x="472" y="150"/>
                    </a:cubicBezTo>
                    <a:cubicBezTo>
                      <a:pt x="474" y="154"/>
                      <a:pt x="476" y="156"/>
                      <a:pt x="478" y="156"/>
                    </a:cubicBezTo>
                    <a:cubicBezTo>
                      <a:pt x="483" y="156"/>
                      <a:pt x="490" y="149"/>
                      <a:pt x="493" y="146"/>
                    </a:cubicBezTo>
                    <a:cubicBezTo>
                      <a:pt x="497" y="146"/>
                      <a:pt x="501" y="142"/>
                      <a:pt x="505" y="142"/>
                    </a:cubicBezTo>
                    <a:cubicBezTo>
                      <a:pt x="530" y="142"/>
                      <a:pt x="554" y="150"/>
                      <a:pt x="583" y="154"/>
                    </a:cubicBezTo>
                    <a:cubicBezTo>
                      <a:pt x="583" y="154"/>
                      <a:pt x="587" y="150"/>
                      <a:pt x="591" y="146"/>
                    </a:cubicBezTo>
                    <a:cubicBezTo>
                      <a:pt x="595" y="130"/>
                      <a:pt x="595" y="113"/>
                      <a:pt x="595" y="93"/>
                    </a:cubicBezTo>
                    <a:cubicBezTo>
                      <a:pt x="595" y="85"/>
                      <a:pt x="595" y="76"/>
                      <a:pt x="595" y="72"/>
                    </a:cubicBezTo>
                    <a:cubicBezTo>
                      <a:pt x="591" y="60"/>
                      <a:pt x="591" y="48"/>
                      <a:pt x="583" y="35"/>
                    </a:cubicBezTo>
                    <a:cubicBezTo>
                      <a:pt x="579" y="31"/>
                      <a:pt x="571" y="27"/>
                      <a:pt x="558" y="27"/>
                    </a:cubicBezTo>
                    <a:cubicBezTo>
                      <a:pt x="547" y="27"/>
                      <a:pt x="535" y="36"/>
                      <a:pt x="523" y="36"/>
                    </a:cubicBezTo>
                    <a:cubicBezTo>
                      <a:pt x="516" y="36"/>
                      <a:pt x="510" y="34"/>
                      <a:pt x="505" y="27"/>
                    </a:cubicBezTo>
                    <a:cubicBezTo>
                      <a:pt x="494" y="16"/>
                      <a:pt x="483" y="12"/>
                      <a:pt x="472" y="12"/>
                    </a:cubicBezTo>
                    <a:cubicBezTo>
                      <a:pt x="456" y="12"/>
                      <a:pt x="440" y="21"/>
                      <a:pt x="423" y="23"/>
                    </a:cubicBezTo>
                    <a:cubicBezTo>
                      <a:pt x="419" y="23"/>
                      <a:pt x="411" y="27"/>
                      <a:pt x="402" y="27"/>
                    </a:cubicBezTo>
                    <a:cubicBezTo>
                      <a:pt x="391" y="27"/>
                      <a:pt x="379" y="18"/>
                      <a:pt x="367" y="18"/>
                    </a:cubicBezTo>
                    <a:cubicBezTo>
                      <a:pt x="362" y="18"/>
                      <a:pt x="358" y="20"/>
                      <a:pt x="353" y="23"/>
                    </a:cubicBezTo>
                    <a:cubicBezTo>
                      <a:pt x="338" y="31"/>
                      <a:pt x="324" y="34"/>
                      <a:pt x="309" y="34"/>
                    </a:cubicBezTo>
                    <a:cubicBezTo>
                      <a:pt x="280" y="34"/>
                      <a:pt x="252" y="23"/>
                      <a:pt x="222" y="23"/>
                    </a:cubicBezTo>
                    <a:cubicBezTo>
                      <a:pt x="209" y="20"/>
                      <a:pt x="195" y="8"/>
                      <a:pt x="184" y="8"/>
                    </a:cubicBezTo>
                    <a:cubicBezTo>
                      <a:pt x="182" y="8"/>
                      <a:pt x="179" y="9"/>
                      <a:pt x="177" y="11"/>
                    </a:cubicBezTo>
                    <a:cubicBezTo>
                      <a:pt x="174" y="12"/>
                      <a:pt x="172" y="12"/>
                      <a:pt x="169" y="12"/>
                    </a:cubicBezTo>
                    <a:cubicBezTo>
                      <a:pt x="160" y="12"/>
                      <a:pt x="151" y="8"/>
                      <a:pt x="143" y="8"/>
                    </a:cubicBezTo>
                    <a:cubicBezTo>
                      <a:pt x="131" y="8"/>
                      <a:pt x="120" y="16"/>
                      <a:pt x="111" y="60"/>
                    </a:cubicBezTo>
                    <a:cubicBezTo>
                      <a:pt x="97" y="21"/>
                      <a:pt x="89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9"/>
              <p:cNvSpPr/>
              <p:nvPr/>
            </p:nvSpPr>
            <p:spPr>
              <a:xfrm>
                <a:off x="-1270048" y="1091216"/>
                <a:ext cx="7808" cy="6487"/>
              </a:xfrm>
              <a:custGeom>
                <a:rect b="b" l="l" r="r" t="t"/>
                <a:pathLst>
                  <a:path extrusionOk="0" h="127" w="96">
                    <a:moveTo>
                      <a:pt x="47" y="0"/>
                    </a:moveTo>
                    <a:cubicBezTo>
                      <a:pt x="38" y="0"/>
                      <a:pt x="30" y="1"/>
                      <a:pt x="21" y="3"/>
                    </a:cubicBezTo>
                    <a:cubicBezTo>
                      <a:pt x="13" y="3"/>
                      <a:pt x="5" y="20"/>
                      <a:pt x="5" y="53"/>
                    </a:cubicBezTo>
                    <a:cubicBezTo>
                      <a:pt x="1" y="77"/>
                      <a:pt x="9" y="102"/>
                      <a:pt x="21" y="122"/>
                    </a:cubicBezTo>
                    <a:cubicBezTo>
                      <a:pt x="21" y="127"/>
                      <a:pt x="26" y="127"/>
                      <a:pt x="26" y="127"/>
                    </a:cubicBezTo>
                    <a:cubicBezTo>
                      <a:pt x="31" y="115"/>
                      <a:pt x="37" y="112"/>
                      <a:pt x="43" y="112"/>
                    </a:cubicBezTo>
                    <a:cubicBezTo>
                      <a:pt x="52" y="112"/>
                      <a:pt x="60" y="120"/>
                      <a:pt x="69" y="120"/>
                    </a:cubicBezTo>
                    <a:cubicBezTo>
                      <a:pt x="71" y="120"/>
                      <a:pt x="73" y="119"/>
                      <a:pt x="75" y="118"/>
                    </a:cubicBezTo>
                    <a:cubicBezTo>
                      <a:pt x="83" y="118"/>
                      <a:pt x="91" y="110"/>
                      <a:pt x="95" y="69"/>
                    </a:cubicBezTo>
                    <a:cubicBezTo>
                      <a:pt x="87" y="12"/>
                      <a:pt x="87" y="8"/>
                      <a:pt x="75" y="3"/>
                    </a:cubicBezTo>
                    <a:cubicBezTo>
                      <a:pt x="65" y="1"/>
                      <a:pt x="55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>
                <a:off x="-1278995" y="1090654"/>
                <a:ext cx="3416" cy="6844"/>
              </a:xfrm>
              <a:custGeom>
                <a:rect b="b" l="l" r="r" t="t"/>
                <a:pathLst>
                  <a:path extrusionOk="0" h="134" w="42">
                    <a:moveTo>
                      <a:pt x="11" y="1"/>
                    </a:moveTo>
                    <a:cubicBezTo>
                      <a:pt x="7" y="1"/>
                      <a:pt x="4" y="25"/>
                      <a:pt x="0" y="68"/>
                    </a:cubicBezTo>
                    <a:cubicBezTo>
                      <a:pt x="0" y="88"/>
                      <a:pt x="4" y="109"/>
                      <a:pt x="13" y="129"/>
                    </a:cubicBezTo>
                    <a:cubicBezTo>
                      <a:pt x="14" y="132"/>
                      <a:pt x="16" y="134"/>
                      <a:pt x="18" y="134"/>
                    </a:cubicBezTo>
                    <a:cubicBezTo>
                      <a:pt x="22" y="134"/>
                      <a:pt x="28" y="129"/>
                      <a:pt x="33" y="121"/>
                    </a:cubicBezTo>
                    <a:cubicBezTo>
                      <a:pt x="41" y="92"/>
                      <a:pt x="41" y="64"/>
                      <a:pt x="37" y="35"/>
                    </a:cubicBezTo>
                    <a:cubicBezTo>
                      <a:pt x="33" y="23"/>
                      <a:pt x="25" y="10"/>
                      <a:pt x="13" y="2"/>
                    </a:cubicBezTo>
                    <a:cubicBezTo>
                      <a:pt x="12" y="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9"/>
              <p:cNvSpPr/>
              <p:nvPr/>
            </p:nvSpPr>
            <p:spPr>
              <a:xfrm>
                <a:off x="-1284363" y="1091522"/>
                <a:ext cx="3741" cy="7099"/>
              </a:xfrm>
              <a:custGeom>
                <a:rect b="b" l="l" r="r" t="t"/>
                <a:pathLst>
                  <a:path extrusionOk="0" h="139" w="46">
                    <a:moveTo>
                      <a:pt x="22" y="0"/>
                    </a:moveTo>
                    <a:cubicBezTo>
                      <a:pt x="15" y="0"/>
                      <a:pt x="9" y="11"/>
                      <a:pt x="5" y="43"/>
                    </a:cubicBezTo>
                    <a:cubicBezTo>
                      <a:pt x="1" y="75"/>
                      <a:pt x="5" y="108"/>
                      <a:pt x="17" y="137"/>
                    </a:cubicBezTo>
                    <a:cubicBezTo>
                      <a:pt x="18" y="138"/>
                      <a:pt x="19" y="138"/>
                      <a:pt x="20" y="138"/>
                    </a:cubicBezTo>
                    <a:cubicBezTo>
                      <a:pt x="28" y="138"/>
                      <a:pt x="38" y="108"/>
                      <a:pt x="42" y="71"/>
                    </a:cubicBezTo>
                    <a:cubicBezTo>
                      <a:pt x="46" y="51"/>
                      <a:pt x="42" y="30"/>
                      <a:pt x="37" y="14"/>
                    </a:cubicBezTo>
                    <a:cubicBezTo>
                      <a:pt x="32" y="7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9"/>
              <p:cNvSpPr/>
              <p:nvPr/>
            </p:nvSpPr>
            <p:spPr>
              <a:xfrm>
                <a:off x="-1287697" y="1091676"/>
                <a:ext cx="3091" cy="7304"/>
              </a:xfrm>
              <a:custGeom>
                <a:rect b="b" l="l" r="r" t="t"/>
                <a:pathLst>
                  <a:path extrusionOk="0" h="143" w="38">
                    <a:moveTo>
                      <a:pt x="16" y="0"/>
                    </a:moveTo>
                    <a:cubicBezTo>
                      <a:pt x="11" y="0"/>
                      <a:pt x="7" y="19"/>
                      <a:pt x="1" y="56"/>
                    </a:cubicBezTo>
                    <a:cubicBezTo>
                      <a:pt x="4" y="107"/>
                      <a:pt x="8" y="143"/>
                      <a:pt x="16" y="143"/>
                    </a:cubicBezTo>
                    <a:cubicBezTo>
                      <a:pt x="16" y="143"/>
                      <a:pt x="17" y="142"/>
                      <a:pt x="17" y="142"/>
                    </a:cubicBezTo>
                    <a:cubicBezTo>
                      <a:pt x="29" y="134"/>
                      <a:pt x="37" y="113"/>
                      <a:pt x="37" y="52"/>
                    </a:cubicBezTo>
                    <a:cubicBezTo>
                      <a:pt x="27" y="18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9"/>
              <p:cNvSpPr/>
              <p:nvPr/>
            </p:nvSpPr>
            <p:spPr>
              <a:xfrm>
                <a:off x="-1274684" y="1091114"/>
                <a:ext cx="2765" cy="5720"/>
              </a:xfrm>
              <a:custGeom>
                <a:rect b="b" l="l" r="r" t="t"/>
                <a:pathLst>
                  <a:path extrusionOk="0" h="112" w="34">
                    <a:moveTo>
                      <a:pt x="16" y="1"/>
                    </a:moveTo>
                    <a:cubicBezTo>
                      <a:pt x="14" y="1"/>
                      <a:pt x="11" y="3"/>
                      <a:pt x="9" y="10"/>
                    </a:cubicBezTo>
                    <a:cubicBezTo>
                      <a:pt x="5" y="22"/>
                      <a:pt x="1" y="34"/>
                      <a:pt x="1" y="47"/>
                    </a:cubicBezTo>
                    <a:cubicBezTo>
                      <a:pt x="1" y="67"/>
                      <a:pt x="5" y="88"/>
                      <a:pt x="9" y="108"/>
                    </a:cubicBezTo>
                    <a:cubicBezTo>
                      <a:pt x="11" y="110"/>
                      <a:pt x="13" y="112"/>
                      <a:pt x="15" y="112"/>
                    </a:cubicBezTo>
                    <a:cubicBezTo>
                      <a:pt x="23" y="112"/>
                      <a:pt x="30" y="98"/>
                      <a:pt x="33" y="42"/>
                    </a:cubicBezTo>
                    <a:cubicBezTo>
                      <a:pt x="28" y="1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9"/>
              <p:cNvSpPr/>
              <p:nvPr/>
            </p:nvSpPr>
            <p:spPr>
              <a:xfrm>
                <a:off x="-1339752" y="1091727"/>
                <a:ext cx="2765" cy="5771"/>
              </a:xfrm>
              <a:custGeom>
                <a:rect b="b" l="l" r="r" t="t"/>
                <a:pathLst>
                  <a:path extrusionOk="0" h="113" w="34">
                    <a:moveTo>
                      <a:pt x="14" y="0"/>
                    </a:moveTo>
                    <a:cubicBezTo>
                      <a:pt x="11" y="0"/>
                      <a:pt x="7" y="4"/>
                      <a:pt x="5" y="14"/>
                    </a:cubicBezTo>
                    <a:cubicBezTo>
                      <a:pt x="0" y="47"/>
                      <a:pt x="0" y="80"/>
                      <a:pt x="9" y="112"/>
                    </a:cubicBezTo>
                    <a:lnTo>
                      <a:pt x="29" y="96"/>
                    </a:lnTo>
                    <a:cubicBezTo>
                      <a:pt x="33" y="67"/>
                      <a:pt x="29" y="35"/>
                      <a:pt x="21" y="6"/>
                    </a:cubicBezTo>
                    <a:cubicBezTo>
                      <a:pt x="19" y="2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9"/>
              <p:cNvSpPr/>
              <p:nvPr/>
            </p:nvSpPr>
            <p:spPr>
              <a:xfrm>
                <a:off x="-1317059" y="1278916"/>
                <a:ext cx="34811" cy="7712"/>
              </a:xfrm>
              <a:custGeom>
                <a:rect b="b" l="l" r="r" t="t"/>
                <a:pathLst>
                  <a:path extrusionOk="0" h="151" w="428">
                    <a:moveTo>
                      <a:pt x="50" y="9"/>
                    </a:moveTo>
                    <a:cubicBezTo>
                      <a:pt x="33" y="13"/>
                      <a:pt x="17" y="1"/>
                      <a:pt x="0" y="38"/>
                    </a:cubicBezTo>
                    <a:lnTo>
                      <a:pt x="0" y="95"/>
                    </a:lnTo>
                    <a:cubicBezTo>
                      <a:pt x="13" y="136"/>
                      <a:pt x="25" y="140"/>
                      <a:pt x="41" y="140"/>
                    </a:cubicBezTo>
                    <a:cubicBezTo>
                      <a:pt x="119" y="140"/>
                      <a:pt x="193" y="149"/>
                      <a:pt x="271" y="149"/>
                    </a:cubicBezTo>
                    <a:cubicBezTo>
                      <a:pt x="276" y="150"/>
                      <a:pt x="281" y="150"/>
                      <a:pt x="286" y="150"/>
                    </a:cubicBezTo>
                    <a:cubicBezTo>
                      <a:pt x="301" y="150"/>
                      <a:pt x="316" y="145"/>
                      <a:pt x="329" y="132"/>
                    </a:cubicBezTo>
                    <a:cubicBezTo>
                      <a:pt x="339" y="125"/>
                      <a:pt x="347" y="119"/>
                      <a:pt x="356" y="119"/>
                    </a:cubicBezTo>
                    <a:cubicBezTo>
                      <a:pt x="361" y="119"/>
                      <a:pt x="367" y="122"/>
                      <a:pt x="374" y="128"/>
                    </a:cubicBezTo>
                    <a:cubicBezTo>
                      <a:pt x="378" y="133"/>
                      <a:pt x="383" y="135"/>
                      <a:pt x="387" y="135"/>
                    </a:cubicBezTo>
                    <a:cubicBezTo>
                      <a:pt x="399" y="135"/>
                      <a:pt x="412" y="118"/>
                      <a:pt x="427" y="79"/>
                    </a:cubicBezTo>
                    <a:cubicBezTo>
                      <a:pt x="411" y="37"/>
                      <a:pt x="397" y="20"/>
                      <a:pt x="384" y="20"/>
                    </a:cubicBezTo>
                    <a:cubicBezTo>
                      <a:pt x="376" y="20"/>
                      <a:pt x="369" y="25"/>
                      <a:pt x="362" y="34"/>
                    </a:cubicBezTo>
                    <a:cubicBezTo>
                      <a:pt x="358" y="37"/>
                      <a:pt x="354" y="47"/>
                      <a:pt x="351" y="47"/>
                    </a:cubicBezTo>
                    <a:cubicBezTo>
                      <a:pt x="350" y="47"/>
                      <a:pt x="350" y="47"/>
                      <a:pt x="349" y="46"/>
                    </a:cubicBezTo>
                    <a:cubicBezTo>
                      <a:pt x="334" y="26"/>
                      <a:pt x="320" y="20"/>
                      <a:pt x="306" y="20"/>
                    </a:cubicBezTo>
                    <a:cubicBezTo>
                      <a:pt x="292" y="20"/>
                      <a:pt x="277" y="26"/>
                      <a:pt x="262" y="26"/>
                    </a:cubicBezTo>
                    <a:cubicBezTo>
                      <a:pt x="259" y="26"/>
                      <a:pt x="257" y="26"/>
                      <a:pt x="255" y="26"/>
                    </a:cubicBezTo>
                    <a:cubicBezTo>
                      <a:pt x="210" y="17"/>
                      <a:pt x="165" y="21"/>
                      <a:pt x="119" y="17"/>
                    </a:cubicBezTo>
                    <a:cubicBezTo>
                      <a:pt x="95" y="13"/>
                      <a:pt x="74" y="9"/>
                      <a:pt x="50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9"/>
              <p:cNvSpPr/>
              <p:nvPr/>
            </p:nvSpPr>
            <p:spPr>
              <a:xfrm>
                <a:off x="-1282004" y="1280908"/>
                <a:ext cx="3091" cy="4137"/>
              </a:xfrm>
              <a:custGeom>
                <a:rect b="b" l="l" r="r" t="t"/>
                <a:pathLst>
                  <a:path extrusionOk="0" h="81" w="38">
                    <a:moveTo>
                      <a:pt x="21" y="0"/>
                    </a:moveTo>
                    <a:cubicBezTo>
                      <a:pt x="15" y="0"/>
                      <a:pt x="9" y="11"/>
                      <a:pt x="0" y="23"/>
                    </a:cubicBezTo>
                    <a:cubicBezTo>
                      <a:pt x="7" y="62"/>
                      <a:pt x="12" y="81"/>
                      <a:pt x="18" y="81"/>
                    </a:cubicBezTo>
                    <a:cubicBezTo>
                      <a:pt x="23" y="81"/>
                      <a:pt x="29" y="65"/>
                      <a:pt x="37" y="36"/>
                    </a:cubicBezTo>
                    <a:cubicBezTo>
                      <a:pt x="31" y="10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9"/>
              <p:cNvSpPr/>
              <p:nvPr/>
            </p:nvSpPr>
            <p:spPr>
              <a:xfrm>
                <a:off x="-1289406" y="1305833"/>
                <a:ext cx="33185" cy="7304"/>
              </a:xfrm>
              <a:custGeom>
                <a:rect b="b" l="l" r="r" t="t"/>
                <a:pathLst>
                  <a:path extrusionOk="0" h="143" w="408">
                    <a:moveTo>
                      <a:pt x="338" y="1"/>
                    </a:moveTo>
                    <a:cubicBezTo>
                      <a:pt x="310" y="1"/>
                      <a:pt x="282" y="13"/>
                      <a:pt x="251" y="16"/>
                    </a:cubicBezTo>
                    <a:cubicBezTo>
                      <a:pt x="210" y="20"/>
                      <a:pt x="169" y="24"/>
                      <a:pt x="128" y="24"/>
                    </a:cubicBezTo>
                    <a:cubicBezTo>
                      <a:pt x="91" y="24"/>
                      <a:pt x="58" y="11"/>
                      <a:pt x="26" y="7"/>
                    </a:cubicBezTo>
                    <a:cubicBezTo>
                      <a:pt x="22" y="7"/>
                      <a:pt x="13" y="11"/>
                      <a:pt x="9" y="20"/>
                    </a:cubicBezTo>
                    <a:cubicBezTo>
                      <a:pt x="5" y="32"/>
                      <a:pt x="1" y="48"/>
                      <a:pt x="5" y="61"/>
                    </a:cubicBezTo>
                    <a:cubicBezTo>
                      <a:pt x="1" y="77"/>
                      <a:pt x="5" y="94"/>
                      <a:pt x="9" y="106"/>
                    </a:cubicBezTo>
                    <a:cubicBezTo>
                      <a:pt x="17" y="118"/>
                      <a:pt x="26" y="126"/>
                      <a:pt x="30" y="126"/>
                    </a:cubicBezTo>
                    <a:lnTo>
                      <a:pt x="83" y="126"/>
                    </a:lnTo>
                    <a:cubicBezTo>
                      <a:pt x="108" y="135"/>
                      <a:pt x="136" y="139"/>
                      <a:pt x="161" y="143"/>
                    </a:cubicBezTo>
                    <a:cubicBezTo>
                      <a:pt x="218" y="143"/>
                      <a:pt x="272" y="135"/>
                      <a:pt x="329" y="130"/>
                    </a:cubicBezTo>
                    <a:cubicBezTo>
                      <a:pt x="346" y="126"/>
                      <a:pt x="366" y="126"/>
                      <a:pt x="374" y="126"/>
                    </a:cubicBezTo>
                    <a:cubicBezTo>
                      <a:pt x="387" y="122"/>
                      <a:pt x="399" y="114"/>
                      <a:pt x="407" y="40"/>
                    </a:cubicBezTo>
                    <a:cubicBezTo>
                      <a:pt x="399" y="28"/>
                      <a:pt x="387" y="20"/>
                      <a:pt x="378" y="11"/>
                    </a:cubicBezTo>
                    <a:cubicBezTo>
                      <a:pt x="365" y="3"/>
                      <a:pt x="352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9"/>
              <p:cNvSpPr/>
              <p:nvPr/>
            </p:nvSpPr>
            <p:spPr>
              <a:xfrm>
                <a:off x="-1255651" y="1306139"/>
                <a:ext cx="5775" cy="5976"/>
              </a:xfrm>
              <a:custGeom>
                <a:rect b="b" l="l" r="r" t="t"/>
                <a:pathLst>
                  <a:path extrusionOk="0" h="117" w="71">
                    <a:moveTo>
                      <a:pt x="38" y="0"/>
                    </a:moveTo>
                    <a:cubicBezTo>
                      <a:pt x="28" y="0"/>
                      <a:pt x="18" y="8"/>
                      <a:pt x="9" y="14"/>
                    </a:cubicBezTo>
                    <a:cubicBezTo>
                      <a:pt x="5" y="30"/>
                      <a:pt x="0" y="46"/>
                      <a:pt x="5" y="59"/>
                    </a:cubicBezTo>
                    <a:cubicBezTo>
                      <a:pt x="0" y="75"/>
                      <a:pt x="5" y="92"/>
                      <a:pt x="9" y="108"/>
                    </a:cubicBezTo>
                    <a:cubicBezTo>
                      <a:pt x="17" y="111"/>
                      <a:pt x="25" y="117"/>
                      <a:pt x="32" y="117"/>
                    </a:cubicBezTo>
                    <a:cubicBezTo>
                      <a:pt x="45" y="117"/>
                      <a:pt x="58" y="103"/>
                      <a:pt x="70" y="42"/>
                    </a:cubicBezTo>
                    <a:cubicBezTo>
                      <a:pt x="59" y="10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9"/>
              <p:cNvSpPr/>
              <p:nvPr/>
            </p:nvSpPr>
            <p:spPr>
              <a:xfrm>
                <a:off x="-1247274" y="1306599"/>
                <a:ext cx="5693" cy="6129"/>
              </a:xfrm>
              <a:custGeom>
                <a:rect b="b" l="l" r="r" t="t"/>
                <a:pathLst>
                  <a:path extrusionOk="0" h="120" w="70">
                    <a:moveTo>
                      <a:pt x="21" y="1"/>
                    </a:moveTo>
                    <a:cubicBezTo>
                      <a:pt x="12" y="1"/>
                      <a:pt x="8" y="21"/>
                      <a:pt x="0" y="33"/>
                    </a:cubicBezTo>
                    <a:cubicBezTo>
                      <a:pt x="8" y="111"/>
                      <a:pt x="8" y="111"/>
                      <a:pt x="12" y="111"/>
                    </a:cubicBezTo>
                    <a:cubicBezTo>
                      <a:pt x="29" y="115"/>
                      <a:pt x="41" y="120"/>
                      <a:pt x="57" y="120"/>
                    </a:cubicBezTo>
                    <a:cubicBezTo>
                      <a:pt x="62" y="120"/>
                      <a:pt x="66" y="103"/>
                      <a:pt x="70" y="87"/>
                    </a:cubicBezTo>
                    <a:cubicBezTo>
                      <a:pt x="66" y="66"/>
                      <a:pt x="62" y="46"/>
                      <a:pt x="57" y="25"/>
                    </a:cubicBezTo>
                    <a:cubicBezTo>
                      <a:pt x="49" y="13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9"/>
              <p:cNvSpPr/>
              <p:nvPr/>
            </p:nvSpPr>
            <p:spPr>
              <a:xfrm>
                <a:off x="-1238652" y="1307161"/>
                <a:ext cx="2765" cy="4290"/>
              </a:xfrm>
              <a:custGeom>
                <a:rect b="b" l="l" r="r" t="t"/>
                <a:pathLst>
                  <a:path extrusionOk="0" h="84" w="34">
                    <a:moveTo>
                      <a:pt x="16" y="1"/>
                    </a:moveTo>
                    <a:cubicBezTo>
                      <a:pt x="11" y="1"/>
                      <a:pt x="7" y="16"/>
                      <a:pt x="1" y="47"/>
                    </a:cubicBezTo>
                    <a:cubicBezTo>
                      <a:pt x="7" y="72"/>
                      <a:pt x="12" y="84"/>
                      <a:pt x="17" y="84"/>
                    </a:cubicBezTo>
                    <a:cubicBezTo>
                      <a:pt x="22" y="84"/>
                      <a:pt x="27" y="72"/>
                      <a:pt x="34" y="47"/>
                    </a:cubicBezTo>
                    <a:cubicBezTo>
                      <a:pt x="25" y="16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-1284363" y="1063533"/>
                <a:ext cx="3416" cy="5874"/>
              </a:xfrm>
              <a:custGeom>
                <a:rect b="b" l="l" r="r" t="t"/>
                <a:pathLst>
                  <a:path extrusionOk="0" h="115" w="42">
                    <a:moveTo>
                      <a:pt x="18" y="1"/>
                    </a:moveTo>
                    <a:cubicBezTo>
                      <a:pt x="12" y="1"/>
                      <a:pt x="6" y="11"/>
                      <a:pt x="1" y="41"/>
                    </a:cubicBezTo>
                    <a:cubicBezTo>
                      <a:pt x="5" y="94"/>
                      <a:pt x="13" y="115"/>
                      <a:pt x="17" y="115"/>
                    </a:cubicBezTo>
                    <a:cubicBezTo>
                      <a:pt x="25" y="115"/>
                      <a:pt x="29" y="111"/>
                      <a:pt x="37" y="98"/>
                    </a:cubicBezTo>
                    <a:cubicBezTo>
                      <a:pt x="42" y="74"/>
                      <a:pt x="42" y="53"/>
                      <a:pt x="37" y="28"/>
                    </a:cubicBezTo>
                    <a:cubicBezTo>
                      <a:pt x="31" y="13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9"/>
              <p:cNvSpPr/>
              <p:nvPr/>
            </p:nvSpPr>
            <p:spPr>
              <a:xfrm>
                <a:off x="-1307381" y="1063840"/>
                <a:ext cx="2765" cy="5669"/>
              </a:xfrm>
              <a:custGeom>
                <a:rect b="b" l="l" r="r" t="t"/>
                <a:pathLst>
                  <a:path extrusionOk="0" h="111" w="34">
                    <a:moveTo>
                      <a:pt x="21" y="0"/>
                    </a:moveTo>
                    <a:cubicBezTo>
                      <a:pt x="13" y="0"/>
                      <a:pt x="7" y="9"/>
                      <a:pt x="0" y="47"/>
                    </a:cubicBezTo>
                    <a:cubicBezTo>
                      <a:pt x="9" y="89"/>
                      <a:pt x="15" y="110"/>
                      <a:pt x="21" y="110"/>
                    </a:cubicBezTo>
                    <a:cubicBezTo>
                      <a:pt x="24" y="110"/>
                      <a:pt x="27" y="105"/>
                      <a:pt x="29" y="96"/>
                    </a:cubicBezTo>
                    <a:cubicBezTo>
                      <a:pt x="33" y="76"/>
                      <a:pt x="33" y="59"/>
                      <a:pt x="33" y="39"/>
                    </a:cubicBezTo>
                    <a:cubicBezTo>
                      <a:pt x="33" y="27"/>
                      <a:pt x="33" y="14"/>
                      <a:pt x="29" y="2"/>
                    </a:cubicBezTo>
                    <a:cubicBezTo>
                      <a:pt x="26" y="1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9"/>
              <p:cNvSpPr/>
              <p:nvPr/>
            </p:nvSpPr>
            <p:spPr>
              <a:xfrm>
                <a:off x="-1302744" y="1063789"/>
                <a:ext cx="17162" cy="7406"/>
              </a:xfrm>
              <a:custGeom>
                <a:rect b="b" l="l" r="r" t="t"/>
                <a:pathLst>
                  <a:path extrusionOk="0" h="145" w="211">
                    <a:moveTo>
                      <a:pt x="190" y="1"/>
                    </a:moveTo>
                    <a:cubicBezTo>
                      <a:pt x="188" y="1"/>
                      <a:pt x="187" y="2"/>
                      <a:pt x="186" y="3"/>
                    </a:cubicBezTo>
                    <a:lnTo>
                      <a:pt x="103" y="7"/>
                    </a:lnTo>
                    <a:lnTo>
                      <a:pt x="17" y="7"/>
                    </a:lnTo>
                    <a:cubicBezTo>
                      <a:pt x="13" y="7"/>
                      <a:pt x="13" y="7"/>
                      <a:pt x="9" y="11"/>
                    </a:cubicBezTo>
                    <a:cubicBezTo>
                      <a:pt x="1" y="40"/>
                      <a:pt x="1" y="69"/>
                      <a:pt x="5" y="97"/>
                    </a:cubicBezTo>
                    <a:cubicBezTo>
                      <a:pt x="8" y="131"/>
                      <a:pt x="14" y="140"/>
                      <a:pt x="21" y="140"/>
                    </a:cubicBezTo>
                    <a:cubicBezTo>
                      <a:pt x="22" y="140"/>
                      <a:pt x="24" y="139"/>
                      <a:pt x="25" y="138"/>
                    </a:cubicBezTo>
                    <a:cubicBezTo>
                      <a:pt x="29" y="131"/>
                      <a:pt x="35" y="116"/>
                      <a:pt x="40" y="116"/>
                    </a:cubicBezTo>
                    <a:cubicBezTo>
                      <a:pt x="40" y="116"/>
                      <a:pt x="41" y="117"/>
                      <a:pt x="42" y="118"/>
                    </a:cubicBezTo>
                    <a:cubicBezTo>
                      <a:pt x="52" y="138"/>
                      <a:pt x="61" y="142"/>
                      <a:pt x="71" y="142"/>
                    </a:cubicBezTo>
                    <a:cubicBezTo>
                      <a:pt x="78" y="142"/>
                      <a:pt x="84" y="141"/>
                      <a:pt x="92" y="141"/>
                    </a:cubicBezTo>
                    <a:cubicBezTo>
                      <a:pt x="95" y="141"/>
                      <a:pt x="99" y="141"/>
                      <a:pt x="103" y="142"/>
                    </a:cubicBezTo>
                    <a:cubicBezTo>
                      <a:pt x="105" y="143"/>
                      <a:pt x="107" y="143"/>
                      <a:pt x="109" y="143"/>
                    </a:cubicBezTo>
                    <a:cubicBezTo>
                      <a:pt x="124" y="143"/>
                      <a:pt x="139" y="132"/>
                      <a:pt x="155" y="132"/>
                    </a:cubicBezTo>
                    <a:cubicBezTo>
                      <a:pt x="162" y="132"/>
                      <a:pt x="170" y="135"/>
                      <a:pt x="177" y="142"/>
                    </a:cubicBezTo>
                    <a:cubicBezTo>
                      <a:pt x="179" y="144"/>
                      <a:pt x="181" y="144"/>
                      <a:pt x="183" y="144"/>
                    </a:cubicBezTo>
                    <a:cubicBezTo>
                      <a:pt x="193" y="144"/>
                      <a:pt x="203" y="121"/>
                      <a:pt x="210" y="40"/>
                    </a:cubicBezTo>
                    <a:cubicBezTo>
                      <a:pt x="203" y="16"/>
                      <a:pt x="197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-1275335" y="1064555"/>
                <a:ext cx="3741" cy="6129"/>
              </a:xfrm>
              <a:custGeom>
                <a:rect b="b" l="l" r="r" t="t"/>
                <a:pathLst>
                  <a:path extrusionOk="0" h="120" w="46">
                    <a:moveTo>
                      <a:pt x="19" y="0"/>
                    </a:moveTo>
                    <a:cubicBezTo>
                      <a:pt x="12" y="0"/>
                      <a:pt x="7" y="20"/>
                      <a:pt x="0" y="58"/>
                    </a:cubicBezTo>
                    <a:cubicBezTo>
                      <a:pt x="4" y="119"/>
                      <a:pt x="17" y="115"/>
                      <a:pt x="25" y="119"/>
                    </a:cubicBezTo>
                    <a:cubicBezTo>
                      <a:pt x="26" y="120"/>
                      <a:pt x="28" y="120"/>
                      <a:pt x="29" y="120"/>
                    </a:cubicBezTo>
                    <a:cubicBezTo>
                      <a:pt x="38" y="120"/>
                      <a:pt x="42" y="105"/>
                      <a:pt x="45" y="54"/>
                    </a:cubicBezTo>
                    <a:cubicBezTo>
                      <a:pt x="33" y="1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9"/>
              <p:cNvSpPr/>
              <p:nvPr/>
            </p:nvSpPr>
            <p:spPr>
              <a:xfrm>
                <a:off x="-1323729" y="1064708"/>
                <a:ext cx="2765" cy="6231"/>
              </a:xfrm>
              <a:custGeom>
                <a:rect b="b" l="l" r="r" t="t"/>
                <a:pathLst>
                  <a:path extrusionOk="0" h="122" w="34">
                    <a:moveTo>
                      <a:pt x="26" y="1"/>
                    </a:moveTo>
                    <a:cubicBezTo>
                      <a:pt x="26" y="1"/>
                      <a:pt x="25" y="1"/>
                      <a:pt x="25" y="1"/>
                    </a:cubicBezTo>
                    <a:cubicBezTo>
                      <a:pt x="17" y="5"/>
                      <a:pt x="9" y="14"/>
                      <a:pt x="0" y="26"/>
                    </a:cubicBezTo>
                    <a:cubicBezTo>
                      <a:pt x="6" y="93"/>
                      <a:pt x="10" y="122"/>
                      <a:pt x="17" y="122"/>
                    </a:cubicBezTo>
                    <a:cubicBezTo>
                      <a:pt x="19" y="122"/>
                      <a:pt x="22" y="118"/>
                      <a:pt x="25" y="112"/>
                    </a:cubicBezTo>
                    <a:cubicBezTo>
                      <a:pt x="29" y="92"/>
                      <a:pt x="33" y="71"/>
                      <a:pt x="33" y="51"/>
                    </a:cubicBezTo>
                    <a:cubicBezTo>
                      <a:pt x="33" y="21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9"/>
              <p:cNvSpPr/>
              <p:nvPr/>
            </p:nvSpPr>
            <p:spPr>
              <a:xfrm>
                <a:off x="-1279727" y="1064248"/>
                <a:ext cx="2765" cy="6231"/>
              </a:xfrm>
              <a:custGeom>
                <a:rect b="b" l="l" r="r" t="t"/>
                <a:pathLst>
                  <a:path extrusionOk="0" h="122" w="34">
                    <a:moveTo>
                      <a:pt x="16" y="0"/>
                    </a:moveTo>
                    <a:cubicBezTo>
                      <a:pt x="10" y="0"/>
                      <a:pt x="6" y="11"/>
                      <a:pt x="1" y="39"/>
                    </a:cubicBezTo>
                    <a:cubicBezTo>
                      <a:pt x="9" y="117"/>
                      <a:pt x="5" y="121"/>
                      <a:pt x="13" y="121"/>
                    </a:cubicBezTo>
                    <a:cubicBezTo>
                      <a:pt x="17" y="117"/>
                      <a:pt x="26" y="109"/>
                      <a:pt x="30" y="92"/>
                    </a:cubicBezTo>
                    <a:cubicBezTo>
                      <a:pt x="34" y="68"/>
                      <a:pt x="34" y="39"/>
                      <a:pt x="30" y="14"/>
                    </a:cubicBezTo>
                    <a:cubicBezTo>
                      <a:pt x="24" y="6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9"/>
              <p:cNvSpPr/>
              <p:nvPr/>
            </p:nvSpPr>
            <p:spPr>
              <a:xfrm>
                <a:off x="-1312423" y="1064504"/>
                <a:ext cx="2765" cy="6180"/>
              </a:xfrm>
              <a:custGeom>
                <a:rect b="b" l="l" r="r" t="t"/>
                <a:pathLst>
                  <a:path extrusionOk="0" h="121" w="34">
                    <a:moveTo>
                      <a:pt x="17" y="0"/>
                    </a:moveTo>
                    <a:cubicBezTo>
                      <a:pt x="15" y="0"/>
                      <a:pt x="14" y="2"/>
                      <a:pt x="13" y="5"/>
                    </a:cubicBezTo>
                    <a:cubicBezTo>
                      <a:pt x="9" y="22"/>
                      <a:pt x="5" y="38"/>
                      <a:pt x="5" y="55"/>
                    </a:cubicBezTo>
                    <a:cubicBezTo>
                      <a:pt x="1" y="75"/>
                      <a:pt x="5" y="100"/>
                      <a:pt x="13" y="120"/>
                    </a:cubicBezTo>
                    <a:cubicBezTo>
                      <a:pt x="14" y="121"/>
                      <a:pt x="15" y="121"/>
                      <a:pt x="16" y="121"/>
                    </a:cubicBezTo>
                    <a:cubicBezTo>
                      <a:pt x="26" y="121"/>
                      <a:pt x="30" y="96"/>
                      <a:pt x="34" y="42"/>
                    </a:cubicBezTo>
                    <a:cubicBezTo>
                      <a:pt x="25" y="1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9"/>
              <p:cNvSpPr/>
              <p:nvPr/>
            </p:nvSpPr>
            <p:spPr>
              <a:xfrm>
                <a:off x="-1319743" y="1064555"/>
                <a:ext cx="2440" cy="6435"/>
              </a:xfrm>
              <a:custGeom>
                <a:rect b="b" l="l" r="r" t="t"/>
                <a:pathLst>
                  <a:path extrusionOk="0" h="126" w="30">
                    <a:moveTo>
                      <a:pt x="13" y="0"/>
                    </a:moveTo>
                    <a:cubicBezTo>
                      <a:pt x="9" y="0"/>
                      <a:pt x="5" y="17"/>
                      <a:pt x="5" y="33"/>
                    </a:cubicBezTo>
                    <a:cubicBezTo>
                      <a:pt x="1" y="54"/>
                      <a:pt x="5" y="78"/>
                      <a:pt x="5" y="99"/>
                    </a:cubicBezTo>
                    <a:cubicBezTo>
                      <a:pt x="8" y="119"/>
                      <a:pt x="12" y="126"/>
                      <a:pt x="16" y="126"/>
                    </a:cubicBezTo>
                    <a:cubicBezTo>
                      <a:pt x="20" y="126"/>
                      <a:pt x="25" y="114"/>
                      <a:pt x="29" y="103"/>
                    </a:cubicBezTo>
                    <a:cubicBezTo>
                      <a:pt x="25" y="25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9"/>
              <p:cNvSpPr/>
              <p:nvPr/>
            </p:nvSpPr>
            <p:spPr>
              <a:xfrm>
                <a:off x="-1269316" y="1065832"/>
                <a:ext cx="2765" cy="4852"/>
              </a:xfrm>
              <a:custGeom>
                <a:rect b="b" l="l" r="r" t="t"/>
                <a:pathLst>
                  <a:path extrusionOk="0" h="95" w="34">
                    <a:moveTo>
                      <a:pt x="17" y="1"/>
                    </a:moveTo>
                    <a:cubicBezTo>
                      <a:pt x="14" y="1"/>
                      <a:pt x="11" y="3"/>
                      <a:pt x="8" y="4"/>
                    </a:cubicBezTo>
                    <a:cubicBezTo>
                      <a:pt x="4" y="16"/>
                      <a:pt x="0" y="29"/>
                      <a:pt x="4" y="41"/>
                    </a:cubicBezTo>
                    <a:cubicBezTo>
                      <a:pt x="0" y="57"/>
                      <a:pt x="4" y="70"/>
                      <a:pt x="8" y="86"/>
                    </a:cubicBezTo>
                    <a:cubicBezTo>
                      <a:pt x="11" y="91"/>
                      <a:pt x="14" y="94"/>
                      <a:pt x="17" y="94"/>
                    </a:cubicBezTo>
                    <a:cubicBezTo>
                      <a:pt x="24" y="94"/>
                      <a:pt x="30" y="80"/>
                      <a:pt x="33" y="41"/>
                    </a:cubicBezTo>
                    <a:cubicBezTo>
                      <a:pt x="28" y="8"/>
                      <a:pt x="22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9"/>
              <p:cNvSpPr/>
              <p:nvPr/>
            </p:nvSpPr>
            <p:spPr>
              <a:xfrm>
                <a:off x="-1315026" y="1064963"/>
                <a:ext cx="1708" cy="5516"/>
              </a:xfrm>
              <a:custGeom>
                <a:rect b="b" l="l" r="r" t="t"/>
                <a:pathLst>
                  <a:path extrusionOk="0" h="108" w="21">
                    <a:moveTo>
                      <a:pt x="8" y="0"/>
                    </a:moveTo>
                    <a:cubicBezTo>
                      <a:pt x="0" y="0"/>
                      <a:pt x="0" y="25"/>
                      <a:pt x="0" y="46"/>
                    </a:cubicBezTo>
                    <a:cubicBezTo>
                      <a:pt x="0" y="87"/>
                      <a:pt x="0" y="107"/>
                      <a:pt x="8" y="107"/>
                    </a:cubicBezTo>
                    <a:cubicBezTo>
                      <a:pt x="12" y="107"/>
                      <a:pt x="21" y="78"/>
                      <a:pt x="21" y="50"/>
                    </a:cubicBezTo>
                    <a:cubicBezTo>
                      <a:pt x="21" y="25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-1273383" y="1145202"/>
                <a:ext cx="12444" cy="7048"/>
              </a:xfrm>
              <a:custGeom>
                <a:rect b="b" l="l" r="r" t="t"/>
                <a:pathLst>
                  <a:path extrusionOk="0" h="138" w="153">
                    <a:moveTo>
                      <a:pt x="106" y="0"/>
                    </a:moveTo>
                    <a:cubicBezTo>
                      <a:pt x="104" y="0"/>
                      <a:pt x="102" y="1"/>
                      <a:pt x="99" y="1"/>
                    </a:cubicBezTo>
                    <a:cubicBezTo>
                      <a:pt x="83" y="5"/>
                      <a:pt x="67" y="9"/>
                      <a:pt x="50" y="9"/>
                    </a:cubicBezTo>
                    <a:cubicBezTo>
                      <a:pt x="38" y="9"/>
                      <a:pt x="26" y="13"/>
                      <a:pt x="17" y="22"/>
                    </a:cubicBezTo>
                    <a:cubicBezTo>
                      <a:pt x="9" y="26"/>
                      <a:pt x="1" y="50"/>
                      <a:pt x="5" y="116"/>
                    </a:cubicBezTo>
                    <a:cubicBezTo>
                      <a:pt x="13" y="120"/>
                      <a:pt x="21" y="132"/>
                      <a:pt x="30" y="132"/>
                    </a:cubicBezTo>
                    <a:cubicBezTo>
                      <a:pt x="49" y="132"/>
                      <a:pt x="68" y="116"/>
                      <a:pt x="87" y="116"/>
                    </a:cubicBezTo>
                    <a:cubicBezTo>
                      <a:pt x="97" y="116"/>
                      <a:pt x="106" y="120"/>
                      <a:pt x="116" y="132"/>
                    </a:cubicBezTo>
                    <a:cubicBezTo>
                      <a:pt x="118" y="136"/>
                      <a:pt x="121" y="138"/>
                      <a:pt x="124" y="138"/>
                    </a:cubicBezTo>
                    <a:cubicBezTo>
                      <a:pt x="133" y="138"/>
                      <a:pt x="143" y="113"/>
                      <a:pt x="153" y="58"/>
                    </a:cubicBezTo>
                    <a:cubicBezTo>
                      <a:pt x="138" y="15"/>
                      <a:pt x="124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9"/>
              <p:cNvSpPr/>
              <p:nvPr/>
            </p:nvSpPr>
            <p:spPr>
              <a:xfrm>
                <a:off x="-1258336" y="1146939"/>
                <a:ext cx="6100" cy="5720"/>
              </a:xfrm>
              <a:custGeom>
                <a:rect b="b" l="l" r="r" t="t"/>
                <a:pathLst>
                  <a:path extrusionOk="0" h="112" w="75">
                    <a:moveTo>
                      <a:pt x="23" y="1"/>
                    </a:moveTo>
                    <a:cubicBezTo>
                      <a:pt x="16" y="1"/>
                      <a:pt x="9" y="8"/>
                      <a:pt x="1" y="33"/>
                    </a:cubicBezTo>
                    <a:cubicBezTo>
                      <a:pt x="1" y="53"/>
                      <a:pt x="5" y="74"/>
                      <a:pt x="9" y="90"/>
                    </a:cubicBezTo>
                    <a:cubicBezTo>
                      <a:pt x="19" y="102"/>
                      <a:pt x="29" y="111"/>
                      <a:pt x="39" y="111"/>
                    </a:cubicBezTo>
                    <a:cubicBezTo>
                      <a:pt x="50" y="111"/>
                      <a:pt x="62" y="101"/>
                      <a:pt x="74" y="74"/>
                    </a:cubicBezTo>
                    <a:cubicBezTo>
                      <a:pt x="66" y="12"/>
                      <a:pt x="58" y="16"/>
                      <a:pt x="42" y="12"/>
                    </a:cubicBezTo>
                    <a:cubicBezTo>
                      <a:pt x="35" y="8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9"/>
              <p:cNvSpPr/>
              <p:nvPr/>
            </p:nvSpPr>
            <p:spPr>
              <a:xfrm>
                <a:off x="-1249307" y="1146632"/>
                <a:ext cx="5043" cy="5976"/>
              </a:xfrm>
              <a:custGeom>
                <a:rect b="b" l="l" r="r" t="t"/>
                <a:pathLst>
                  <a:path extrusionOk="0" h="117" w="62">
                    <a:moveTo>
                      <a:pt x="31" y="1"/>
                    </a:moveTo>
                    <a:cubicBezTo>
                      <a:pt x="26" y="1"/>
                      <a:pt x="22" y="2"/>
                      <a:pt x="19" y="2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1"/>
                      <a:pt x="4" y="16"/>
                      <a:pt x="0" y="63"/>
                    </a:cubicBezTo>
                    <a:cubicBezTo>
                      <a:pt x="13" y="117"/>
                      <a:pt x="33" y="117"/>
                      <a:pt x="41" y="117"/>
                    </a:cubicBezTo>
                    <a:cubicBezTo>
                      <a:pt x="50" y="117"/>
                      <a:pt x="58" y="108"/>
                      <a:pt x="62" y="55"/>
                    </a:cubicBezTo>
                    <a:cubicBezTo>
                      <a:pt x="54" y="8"/>
                      <a:pt x="4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9"/>
              <p:cNvSpPr/>
              <p:nvPr/>
            </p:nvSpPr>
            <p:spPr>
              <a:xfrm>
                <a:off x="-1305754" y="1145815"/>
                <a:ext cx="3823" cy="7457"/>
              </a:xfrm>
              <a:custGeom>
                <a:rect b="b" l="l" r="r" t="t"/>
                <a:pathLst>
                  <a:path extrusionOk="0" h="146" w="47">
                    <a:moveTo>
                      <a:pt x="18" y="1"/>
                    </a:moveTo>
                    <a:cubicBezTo>
                      <a:pt x="16" y="1"/>
                      <a:pt x="14" y="1"/>
                      <a:pt x="13" y="1"/>
                    </a:cubicBezTo>
                    <a:cubicBezTo>
                      <a:pt x="9" y="5"/>
                      <a:pt x="1" y="14"/>
                      <a:pt x="1" y="51"/>
                    </a:cubicBezTo>
                    <a:cubicBezTo>
                      <a:pt x="5" y="71"/>
                      <a:pt x="5" y="96"/>
                      <a:pt x="9" y="120"/>
                    </a:cubicBezTo>
                    <a:cubicBezTo>
                      <a:pt x="15" y="137"/>
                      <a:pt x="20" y="145"/>
                      <a:pt x="24" y="145"/>
                    </a:cubicBezTo>
                    <a:cubicBezTo>
                      <a:pt x="33" y="145"/>
                      <a:pt x="41" y="113"/>
                      <a:pt x="46" y="51"/>
                    </a:cubicBezTo>
                    <a:cubicBezTo>
                      <a:pt x="40" y="6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9"/>
              <p:cNvSpPr/>
              <p:nvPr/>
            </p:nvSpPr>
            <p:spPr>
              <a:xfrm>
                <a:off x="-1299735" y="1146070"/>
                <a:ext cx="3091" cy="5771"/>
              </a:xfrm>
              <a:custGeom>
                <a:rect b="b" l="l" r="r" t="t"/>
                <a:pathLst>
                  <a:path extrusionOk="0" h="113" w="38">
                    <a:moveTo>
                      <a:pt x="21" y="0"/>
                    </a:moveTo>
                    <a:cubicBezTo>
                      <a:pt x="17" y="0"/>
                      <a:pt x="17" y="0"/>
                      <a:pt x="13" y="5"/>
                    </a:cubicBezTo>
                    <a:cubicBezTo>
                      <a:pt x="5" y="21"/>
                      <a:pt x="1" y="41"/>
                      <a:pt x="5" y="58"/>
                    </a:cubicBezTo>
                    <a:cubicBezTo>
                      <a:pt x="5" y="78"/>
                      <a:pt x="9" y="95"/>
                      <a:pt x="13" y="111"/>
                    </a:cubicBezTo>
                    <a:cubicBezTo>
                      <a:pt x="14" y="112"/>
                      <a:pt x="15" y="112"/>
                      <a:pt x="16" y="112"/>
                    </a:cubicBezTo>
                    <a:cubicBezTo>
                      <a:pt x="22" y="112"/>
                      <a:pt x="27" y="101"/>
                      <a:pt x="34" y="91"/>
                    </a:cubicBezTo>
                    <a:cubicBezTo>
                      <a:pt x="38" y="66"/>
                      <a:pt x="38" y="37"/>
                      <a:pt x="34" y="13"/>
                    </a:cubicBezTo>
                    <a:cubicBezTo>
                      <a:pt x="30" y="9"/>
                      <a:pt x="25" y="5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9"/>
              <p:cNvSpPr/>
              <p:nvPr/>
            </p:nvSpPr>
            <p:spPr>
              <a:xfrm>
                <a:off x="-1277043" y="1146632"/>
                <a:ext cx="2765" cy="5159"/>
              </a:xfrm>
              <a:custGeom>
                <a:rect b="b" l="l" r="r" t="t"/>
                <a:pathLst>
                  <a:path extrusionOk="0" h="101" w="34">
                    <a:moveTo>
                      <a:pt x="17" y="1"/>
                    </a:moveTo>
                    <a:cubicBezTo>
                      <a:pt x="13" y="1"/>
                      <a:pt x="9" y="12"/>
                      <a:pt x="1" y="35"/>
                    </a:cubicBezTo>
                    <a:cubicBezTo>
                      <a:pt x="4" y="97"/>
                      <a:pt x="11" y="100"/>
                      <a:pt x="19" y="100"/>
                    </a:cubicBezTo>
                    <a:cubicBezTo>
                      <a:pt x="20" y="100"/>
                      <a:pt x="20" y="100"/>
                      <a:pt x="21" y="100"/>
                    </a:cubicBezTo>
                    <a:cubicBezTo>
                      <a:pt x="30" y="96"/>
                      <a:pt x="34" y="72"/>
                      <a:pt x="34" y="35"/>
                    </a:cubicBezTo>
                    <a:cubicBezTo>
                      <a:pt x="25" y="12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9"/>
              <p:cNvSpPr/>
              <p:nvPr/>
            </p:nvSpPr>
            <p:spPr>
              <a:xfrm>
                <a:off x="-1288023" y="1146275"/>
                <a:ext cx="2115" cy="5312"/>
              </a:xfrm>
              <a:custGeom>
                <a:rect b="b" l="l" r="r" t="t"/>
                <a:pathLst>
                  <a:path extrusionOk="0" h="104" w="26">
                    <a:moveTo>
                      <a:pt x="17" y="1"/>
                    </a:moveTo>
                    <a:cubicBezTo>
                      <a:pt x="13" y="1"/>
                      <a:pt x="5" y="13"/>
                      <a:pt x="0" y="21"/>
                    </a:cubicBezTo>
                    <a:cubicBezTo>
                      <a:pt x="4" y="81"/>
                      <a:pt x="8" y="104"/>
                      <a:pt x="15" y="104"/>
                    </a:cubicBezTo>
                    <a:cubicBezTo>
                      <a:pt x="16" y="104"/>
                      <a:pt x="16" y="103"/>
                      <a:pt x="17" y="103"/>
                    </a:cubicBezTo>
                    <a:cubicBezTo>
                      <a:pt x="21" y="95"/>
                      <a:pt x="25" y="79"/>
                      <a:pt x="25" y="46"/>
                    </a:cubicBezTo>
                    <a:cubicBezTo>
                      <a:pt x="25" y="29"/>
                      <a:pt x="21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9"/>
              <p:cNvSpPr/>
              <p:nvPr/>
            </p:nvSpPr>
            <p:spPr>
              <a:xfrm>
                <a:off x="-1282655" y="1146428"/>
                <a:ext cx="1708" cy="4954"/>
              </a:xfrm>
              <a:custGeom>
                <a:rect b="b" l="l" r="r" t="t"/>
                <a:pathLst>
                  <a:path extrusionOk="0" h="97" w="21">
                    <a:moveTo>
                      <a:pt x="10" y="1"/>
                    </a:moveTo>
                    <a:cubicBezTo>
                      <a:pt x="9" y="1"/>
                      <a:pt x="9" y="1"/>
                      <a:pt x="8" y="2"/>
                    </a:cubicBezTo>
                    <a:cubicBezTo>
                      <a:pt x="0" y="10"/>
                      <a:pt x="0" y="22"/>
                      <a:pt x="0" y="34"/>
                    </a:cubicBezTo>
                    <a:cubicBezTo>
                      <a:pt x="0" y="51"/>
                      <a:pt x="0" y="71"/>
                      <a:pt x="4" y="92"/>
                    </a:cubicBezTo>
                    <a:cubicBezTo>
                      <a:pt x="6" y="95"/>
                      <a:pt x="9" y="97"/>
                      <a:pt x="11" y="97"/>
                    </a:cubicBezTo>
                    <a:cubicBezTo>
                      <a:pt x="16" y="97"/>
                      <a:pt x="21" y="83"/>
                      <a:pt x="21" y="47"/>
                    </a:cubicBezTo>
                    <a:cubicBezTo>
                      <a:pt x="17" y="12"/>
                      <a:pt x="14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9"/>
              <p:cNvSpPr/>
              <p:nvPr/>
            </p:nvSpPr>
            <p:spPr>
              <a:xfrm>
                <a:off x="-1293716" y="1146888"/>
                <a:ext cx="2115" cy="5516"/>
              </a:xfrm>
              <a:custGeom>
                <a:rect b="b" l="l" r="r" t="t"/>
                <a:pathLst>
                  <a:path extrusionOk="0" h="108" w="26">
                    <a:moveTo>
                      <a:pt x="13" y="1"/>
                    </a:moveTo>
                    <a:cubicBezTo>
                      <a:pt x="1" y="1"/>
                      <a:pt x="1" y="34"/>
                      <a:pt x="9" y="108"/>
                    </a:cubicBezTo>
                    <a:cubicBezTo>
                      <a:pt x="13" y="103"/>
                      <a:pt x="13" y="99"/>
                      <a:pt x="17" y="95"/>
                    </a:cubicBezTo>
                    <a:cubicBezTo>
                      <a:pt x="21" y="91"/>
                      <a:pt x="21" y="83"/>
                      <a:pt x="21" y="75"/>
                    </a:cubicBezTo>
                    <a:cubicBezTo>
                      <a:pt x="25" y="58"/>
                      <a:pt x="25" y="42"/>
                      <a:pt x="21" y="25"/>
                    </a:cubicBezTo>
                    <a:cubicBezTo>
                      <a:pt x="21" y="13"/>
                      <a:pt x="17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9"/>
              <p:cNvSpPr/>
              <p:nvPr/>
            </p:nvSpPr>
            <p:spPr>
              <a:xfrm>
                <a:off x="-1270373" y="1119920"/>
                <a:ext cx="4148" cy="5669"/>
              </a:xfrm>
              <a:custGeom>
                <a:rect b="b" l="l" r="r" t="t"/>
                <a:pathLst>
                  <a:path extrusionOk="0" h="111" w="51">
                    <a:moveTo>
                      <a:pt x="24" y="1"/>
                    </a:moveTo>
                    <a:cubicBezTo>
                      <a:pt x="18" y="1"/>
                      <a:pt x="12" y="8"/>
                      <a:pt x="5" y="20"/>
                    </a:cubicBezTo>
                    <a:cubicBezTo>
                      <a:pt x="1" y="45"/>
                      <a:pt x="5" y="73"/>
                      <a:pt x="9" y="98"/>
                    </a:cubicBezTo>
                    <a:cubicBezTo>
                      <a:pt x="14" y="106"/>
                      <a:pt x="19" y="111"/>
                      <a:pt x="24" y="111"/>
                    </a:cubicBezTo>
                    <a:cubicBezTo>
                      <a:pt x="34" y="111"/>
                      <a:pt x="42" y="92"/>
                      <a:pt x="50" y="45"/>
                    </a:cubicBezTo>
                    <a:cubicBezTo>
                      <a:pt x="41" y="14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>
                <a:off x="-1276311" y="1120124"/>
                <a:ext cx="2684" cy="5005"/>
              </a:xfrm>
              <a:custGeom>
                <a:rect b="b" l="l" r="r" t="t"/>
                <a:pathLst>
                  <a:path extrusionOk="0" h="98" w="33">
                    <a:moveTo>
                      <a:pt x="17" y="1"/>
                    </a:moveTo>
                    <a:cubicBezTo>
                      <a:pt x="13" y="1"/>
                      <a:pt x="9" y="15"/>
                      <a:pt x="0" y="45"/>
                    </a:cubicBezTo>
                    <a:cubicBezTo>
                      <a:pt x="3" y="89"/>
                      <a:pt x="9" y="98"/>
                      <a:pt x="16" y="98"/>
                    </a:cubicBezTo>
                    <a:cubicBezTo>
                      <a:pt x="19" y="98"/>
                      <a:pt x="22" y="95"/>
                      <a:pt x="25" y="94"/>
                    </a:cubicBezTo>
                    <a:cubicBezTo>
                      <a:pt x="29" y="94"/>
                      <a:pt x="33" y="78"/>
                      <a:pt x="33" y="37"/>
                    </a:cubicBezTo>
                    <a:cubicBezTo>
                      <a:pt x="25" y="13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9"/>
              <p:cNvSpPr/>
              <p:nvPr/>
            </p:nvSpPr>
            <p:spPr>
              <a:xfrm>
                <a:off x="-1301036" y="1120380"/>
                <a:ext cx="2033" cy="5159"/>
              </a:xfrm>
              <a:custGeom>
                <a:rect b="b" l="l" r="r" t="t"/>
                <a:pathLst>
                  <a:path extrusionOk="0" h="101" w="25">
                    <a:moveTo>
                      <a:pt x="9" y="1"/>
                    </a:moveTo>
                    <a:cubicBezTo>
                      <a:pt x="3" y="1"/>
                      <a:pt x="0" y="23"/>
                      <a:pt x="0" y="93"/>
                    </a:cubicBezTo>
                    <a:cubicBezTo>
                      <a:pt x="5" y="98"/>
                      <a:pt x="9" y="100"/>
                      <a:pt x="12" y="100"/>
                    </a:cubicBezTo>
                    <a:cubicBezTo>
                      <a:pt x="19" y="100"/>
                      <a:pt x="21" y="86"/>
                      <a:pt x="21" y="60"/>
                    </a:cubicBezTo>
                    <a:cubicBezTo>
                      <a:pt x="25" y="40"/>
                      <a:pt x="21" y="23"/>
                      <a:pt x="13" y="3"/>
                    </a:cubicBezTo>
                    <a:cubicBezTo>
                      <a:pt x="11" y="2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9"/>
              <p:cNvSpPr/>
              <p:nvPr/>
            </p:nvSpPr>
            <p:spPr>
              <a:xfrm>
                <a:off x="-1309089" y="1226105"/>
                <a:ext cx="4148" cy="5567"/>
              </a:xfrm>
              <a:custGeom>
                <a:rect b="b" l="l" r="r" t="t"/>
                <a:pathLst>
                  <a:path extrusionOk="0" h="109" w="51">
                    <a:moveTo>
                      <a:pt x="23" y="0"/>
                    </a:moveTo>
                    <a:cubicBezTo>
                      <a:pt x="16" y="0"/>
                      <a:pt x="8" y="11"/>
                      <a:pt x="1" y="34"/>
                    </a:cubicBezTo>
                    <a:cubicBezTo>
                      <a:pt x="5" y="84"/>
                      <a:pt x="11" y="108"/>
                      <a:pt x="19" y="108"/>
                    </a:cubicBezTo>
                    <a:cubicBezTo>
                      <a:pt x="27" y="108"/>
                      <a:pt x="37" y="89"/>
                      <a:pt x="50" y="50"/>
                    </a:cubicBezTo>
                    <a:cubicBezTo>
                      <a:pt x="41" y="16"/>
                      <a:pt x="32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9"/>
              <p:cNvSpPr/>
              <p:nvPr/>
            </p:nvSpPr>
            <p:spPr>
              <a:xfrm>
                <a:off x="-1294692" y="1226871"/>
                <a:ext cx="3091" cy="5108"/>
              </a:xfrm>
              <a:custGeom>
                <a:rect b="b" l="l" r="r" t="t"/>
                <a:pathLst>
                  <a:path extrusionOk="0" h="100" w="38">
                    <a:moveTo>
                      <a:pt x="18" y="0"/>
                    </a:moveTo>
                    <a:cubicBezTo>
                      <a:pt x="12" y="0"/>
                      <a:pt x="7" y="16"/>
                      <a:pt x="0" y="47"/>
                    </a:cubicBezTo>
                    <a:cubicBezTo>
                      <a:pt x="7" y="86"/>
                      <a:pt x="13" y="99"/>
                      <a:pt x="20" y="99"/>
                    </a:cubicBezTo>
                    <a:cubicBezTo>
                      <a:pt x="21" y="99"/>
                      <a:pt x="23" y="98"/>
                      <a:pt x="25" y="97"/>
                    </a:cubicBezTo>
                    <a:cubicBezTo>
                      <a:pt x="29" y="93"/>
                      <a:pt x="37" y="80"/>
                      <a:pt x="37" y="39"/>
                    </a:cubicBezTo>
                    <a:cubicBezTo>
                      <a:pt x="29" y="14"/>
                      <a:pt x="23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9"/>
              <p:cNvSpPr/>
              <p:nvPr/>
            </p:nvSpPr>
            <p:spPr>
              <a:xfrm>
                <a:off x="-1252642" y="1226207"/>
                <a:ext cx="2440" cy="4801"/>
              </a:xfrm>
              <a:custGeom>
                <a:rect b="b" l="l" r="r" t="t"/>
                <a:pathLst>
                  <a:path extrusionOk="0" h="94" w="30">
                    <a:moveTo>
                      <a:pt x="13" y="1"/>
                    </a:moveTo>
                    <a:cubicBezTo>
                      <a:pt x="11" y="1"/>
                      <a:pt x="10" y="1"/>
                      <a:pt x="9" y="3"/>
                    </a:cubicBezTo>
                    <a:cubicBezTo>
                      <a:pt x="4" y="15"/>
                      <a:pt x="0" y="40"/>
                      <a:pt x="4" y="93"/>
                    </a:cubicBezTo>
                    <a:lnTo>
                      <a:pt x="29" y="93"/>
                    </a:lnTo>
                    <a:cubicBezTo>
                      <a:pt x="22" y="20"/>
                      <a:pt x="18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9"/>
              <p:cNvSpPr/>
              <p:nvPr/>
            </p:nvSpPr>
            <p:spPr>
              <a:xfrm>
                <a:off x="-1258336" y="1226820"/>
                <a:ext cx="2115" cy="4801"/>
              </a:xfrm>
              <a:custGeom>
                <a:rect b="b" l="l" r="r" t="t"/>
                <a:pathLst>
                  <a:path extrusionOk="0" h="94" w="26">
                    <a:moveTo>
                      <a:pt x="12" y="0"/>
                    </a:moveTo>
                    <a:cubicBezTo>
                      <a:pt x="11" y="0"/>
                      <a:pt x="10" y="1"/>
                      <a:pt x="9" y="3"/>
                    </a:cubicBezTo>
                    <a:cubicBezTo>
                      <a:pt x="5" y="20"/>
                      <a:pt x="1" y="32"/>
                      <a:pt x="5" y="48"/>
                    </a:cubicBezTo>
                    <a:cubicBezTo>
                      <a:pt x="1" y="61"/>
                      <a:pt x="5" y="73"/>
                      <a:pt x="9" y="85"/>
                    </a:cubicBezTo>
                    <a:cubicBezTo>
                      <a:pt x="11" y="91"/>
                      <a:pt x="14" y="94"/>
                      <a:pt x="16" y="94"/>
                    </a:cubicBezTo>
                    <a:cubicBezTo>
                      <a:pt x="20" y="94"/>
                      <a:pt x="22" y="79"/>
                      <a:pt x="25" y="40"/>
                    </a:cubicBezTo>
                    <a:cubicBezTo>
                      <a:pt x="22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9"/>
              <p:cNvSpPr/>
              <p:nvPr/>
            </p:nvSpPr>
            <p:spPr>
              <a:xfrm>
                <a:off x="-1263704" y="1226309"/>
                <a:ext cx="2115" cy="4801"/>
              </a:xfrm>
              <a:custGeom>
                <a:rect b="b" l="l" r="r" t="t"/>
                <a:pathLst>
                  <a:path extrusionOk="0" h="94" w="26">
                    <a:moveTo>
                      <a:pt x="13" y="1"/>
                    </a:moveTo>
                    <a:cubicBezTo>
                      <a:pt x="5" y="1"/>
                      <a:pt x="1" y="26"/>
                      <a:pt x="1" y="79"/>
                    </a:cubicBezTo>
                    <a:cubicBezTo>
                      <a:pt x="7" y="89"/>
                      <a:pt x="11" y="94"/>
                      <a:pt x="14" y="94"/>
                    </a:cubicBezTo>
                    <a:cubicBezTo>
                      <a:pt x="18" y="94"/>
                      <a:pt x="21" y="88"/>
                      <a:pt x="26" y="75"/>
                    </a:cubicBezTo>
                    <a:cubicBezTo>
                      <a:pt x="26" y="26"/>
                      <a:pt x="21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9"/>
              <p:cNvSpPr/>
              <p:nvPr/>
            </p:nvSpPr>
            <p:spPr>
              <a:xfrm>
                <a:off x="-1259637" y="1198678"/>
                <a:ext cx="10736" cy="7202"/>
              </a:xfrm>
              <a:custGeom>
                <a:rect b="b" l="l" r="r" t="t"/>
                <a:pathLst>
                  <a:path extrusionOk="0" h="141" w="132">
                    <a:moveTo>
                      <a:pt x="67" y="1"/>
                    </a:moveTo>
                    <a:cubicBezTo>
                      <a:pt x="47" y="1"/>
                      <a:pt x="27" y="11"/>
                      <a:pt x="8" y="13"/>
                    </a:cubicBezTo>
                    <a:cubicBezTo>
                      <a:pt x="4" y="13"/>
                      <a:pt x="0" y="37"/>
                      <a:pt x="0" y="91"/>
                    </a:cubicBezTo>
                    <a:cubicBezTo>
                      <a:pt x="6" y="125"/>
                      <a:pt x="17" y="140"/>
                      <a:pt x="28" y="140"/>
                    </a:cubicBezTo>
                    <a:cubicBezTo>
                      <a:pt x="31" y="140"/>
                      <a:pt x="34" y="139"/>
                      <a:pt x="37" y="136"/>
                    </a:cubicBezTo>
                    <a:cubicBezTo>
                      <a:pt x="45" y="132"/>
                      <a:pt x="56" y="130"/>
                      <a:pt x="66" y="130"/>
                    </a:cubicBezTo>
                    <a:cubicBezTo>
                      <a:pt x="77" y="130"/>
                      <a:pt x="88" y="132"/>
                      <a:pt x="99" y="136"/>
                    </a:cubicBezTo>
                    <a:cubicBezTo>
                      <a:pt x="100" y="136"/>
                      <a:pt x="102" y="137"/>
                      <a:pt x="103" y="137"/>
                    </a:cubicBezTo>
                    <a:cubicBezTo>
                      <a:pt x="111" y="137"/>
                      <a:pt x="121" y="126"/>
                      <a:pt x="131" y="74"/>
                    </a:cubicBezTo>
                    <a:cubicBezTo>
                      <a:pt x="127" y="62"/>
                      <a:pt x="123" y="50"/>
                      <a:pt x="119" y="41"/>
                    </a:cubicBezTo>
                    <a:cubicBezTo>
                      <a:pt x="103" y="10"/>
                      <a:pt x="8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9"/>
              <p:cNvSpPr/>
              <p:nvPr/>
            </p:nvSpPr>
            <p:spPr>
              <a:xfrm>
                <a:off x="-1295343" y="1199035"/>
                <a:ext cx="8052" cy="7253"/>
              </a:xfrm>
              <a:custGeom>
                <a:rect b="b" l="l" r="r" t="t"/>
                <a:pathLst>
                  <a:path extrusionOk="0" h="142" w="99">
                    <a:moveTo>
                      <a:pt x="75" y="1"/>
                    </a:moveTo>
                    <a:cubicBezTo>
                      <a:pt x="61" y="1"/>
                      <a:pt x="46" y="6"/>
                      <a:pt x="30" y="6"/>
                    </a:cubicBezTo>
                    <a:cubicBezTo>
                      <a:pt x="23" y="6"/>
                      <a:pt x="15" y="5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0" y="1"/>
                      <a:pt x="0" y="24"/>
                      <a:pt x="0" y="92"/>
                    </a:cubicBezTo>
                    <a:cubicBezTo>
                      <a:pt x="7" y="120"/>
                      <a:pt x="16" y="136"/>
                      <a:pt x="24" y="136"/>
                    </a:cubicBezTo>
                    <a:cubicBezTo>
                      <a:pt x="30" y="136"/>
                      <a:pt x="36" y="127"/>
                      <a:pt x="41" y="108"/>
                    </a:cubicBezTo>
                    <a:cubicBezTo>
                      <a:pt x="42" y="107"/>
                      <a:pt x="43" y="106"/>
                      <a:pt x="44" y="106"/>
                    </a:cubicBezTo>
                    <a:cubicBezTo>
                      <a:pt x="47" y="106"/>
                      <a:pt x="50" y="117"/>
                      <a:pt x="53" y="121"/>
                    </a:cubicBezTo>
                    <a:cubicBezTo>
                      <a:pt x="60" y="134"/>
                      <a:pt x="66" y="141"/>
                      <a:pt x="71" y="141"/>
                    </a:cubicBezTo>
                    <a:cubicBezTo>
                      <a:pt x="82" y="141"/>
                      <a:pt x="90" y="111"/>
                      <a:pt x="99" y="43"/>
                    </a:cubicBezTo>
                    <a:cubicBezTo>
                      <a:pt x="90" y="30"/>
                      <a:pt x="86" y="6"/>
                      <a:pt x="82" y="2"/>
                    </a:cubicBezTo>
                    <a:cubicBezTo>
                      <a:pt x="80" y="1"/>
                      <a:pt x="7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39"/>
              <p:cNvSpPr/>
              <p:nvPr/>
            </p:nvSpPr>
            <p:spPr>
              <a:xfrm>
                <a:off x="-1280377" y="1198269"/>
                <a:ext cx="5449" cy="7304"/>
              </a:xfrm>
              <a:custGeom>
                <a:rect b="b" l="l" r="r" t="t"/>
                <a:pathLst>
                  <a:path extrusionOk="0" h="143" w="67">
                    <a:moveTo>
                      <a:pt x="14" y="4"/>
                    </a:moveTo>
                    <a:cubicBezTo>
                      <a:pt x="8" y="4"/>
                      <a:pt x="4" y="17"/>
                      <a:pt x="1" y="53"/>
                    </a:cubicBezTo>
                    <a:cubicBezTo>
                      <a:pt x="5" y="111"/>
                      <a:pt x="5" y="136"/>
                      <a:pt x="21" y="140"/>
                    </a:cubicBezTo>
                    <a:cubicBezTo>
                      <a:pt x="27" y="140"/>
                      <a:pt x="33" y="143"/>
                      <a:pt x="39" y="143"/>
                    </a:cubicBezTo>
                    <a:cubicBezTo>
                      <a:pt x="49" y="143"/>
                      <a:pt x="59" y="133"/>
                      <a:pt x="66" y="78"/>
                    </a:cubicBezTo>
                    <a:cubicBezTo>
                      <a:pt x="50" y="0"/>
                      <a:pt x="30" y="21"/>
                      <a:pt x="17" y="4"/>
                    </a:cubicBezTo>
                    <a:cubicBezTo>
                      <a:pt x="16" y="4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9"/>
              <p:cNvSpPr/>
              <p:nvPr/>
            </p:nvSpPr>
            <p:spPr>
              <a:xfrm>
                <a:off x="-1272976" y="1198984"/>
                <a:ext cx="4717" cy="6282"/>
              </a:xfrm>
              <a:custGeom>
                <a:rect b="b" l="l" r="r" t="t"/>
                <a:pathLst>
                  <a:path extrusionOk="0" h="123" w="58">
                    <a:moveTo>
                      <a:pt x="22" y="1"/>
                    </a:moveTo>
                    <a:cubicBezTo>
                      <a:pt x="18" y="1"/>
                      <a:pt x="13" y="2"/>
                      <a:pt x="8" y="3"/>
                    </a:cubicBezTo>
                    <a:cubicBezTo>
                      <a:pt x="4" y="15"/>
                      <a:pt x="4" y="27"/>
                      <a:pt x="4" y="39"/>
                    </a:cubicBezTo>
                    <a:cubicBezTo>
                      <a:pt x="0" y="60"/>
                      <a:pt x="4" y="76"/>
                      <a:pt x="8" y="93"/>
                    </a:cubicBezTo>
                    <a:cubicBezTo>
                      <a:pt x="13" y="113"/>
                      <a:pt x="20" y="123"/>
                      <a:pt x="26" y="123"/>
                    </a:cubicBezTo>
                    <a:cubicBezTo>
                      <a:pt x="37" y="123"/>
                      <a:pt x="48" y="101"/>
                      <a:pt x="57" y="60"/>
                    </a:cubicBezTo>
                    <a:cubicBezTo>
                      <a:pt x="45" y="10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39"/>
              <p:cNvSpPr/>
              <p:nvPr/>
            </p:nvSpPr>
            <p:spPr>
              <a:xfrm>
                <a:off x="-1265981" y="1199291"/>
                <a:ext cx="4067" cy="6742"/>
              </a:xfrm>
              <a:custGeom>
                <a:rect b="b" l="l" r="r" t="t"/>
                <a:pathLst>
                  <a:path extrusionOk="0" h="132" w="50">
                    <a:moveTo>
                      <a:pt x="29" y="1"/>
                    </a:moveTo>
                    <a:cubicBezTo>
                      <a:pt x="21" y="1"/>
                      <a:pt x="8" y="9"/>
                      <a:pt x="4" y="21"/>
                    </a:cubicBezTo>
                    <a:cubicBezTo>
                      <a:pt x="0" y="38"/>
                      <a:pt x="0" y="58"/>
                      <a:pt x="4" y="79"/>
                    </a:cubicBezTo>
                    <a:cubicBezTo>
                      <a:pt x="10" y="112"/>
                      <a:pt x="16" y="132"/>
                      <a:pt x="22" y="132"/>
                    </a:cubicBezTo>
                    <a:cubicBezTo>
                      <a:pt x="25" y="132"/>
                      <a:pt x="27" y="129"/>
                      <a:pt x="29" y="124"/>
                    </a:cubicBezTo>
                    <a:lnTo>
                      <a:pt x="49" y="79"/>
                    </a:lnTo>
                    <a:cubicBezTo>
                      <a:pt x="45" y="17"/>
                      <a:pt x="41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39"/>
              <p:cNvSpPr/>
              <p:nvPr/>
            </p:nvSpPr>
            <p:spPr>
              <a:xfrm>
                <a:off x="-1286396" y="1198933"/>
                <a:ext cx="3823" cy="6691"/>
              </a:xfrm>
              <a:custGeom>
                <a:rect b="b" l="l" r="r" t="t"/>
                <a:pathLst>
                  <a:path extrusionOk="0" h="131" w="47">
                    <a:moveTo>
                      <a:pt x="22" y="1"/>
                    </a:moveTo>
                    <a:cubicBezTo>
                      <a:pt x="18" y="1"/>
                      <a:pt x="16" y="2"/>
                      <a:pt x="13" y="4"/>
                    </a:cubicBezTo>
                    <a:cubicBezTo>
                      <a:pt x="9" y="4"/>
                      <a:pt x="5" y="12"/>
                      <a:pt x="5" y="49"/>
                    </a:cubicBezTo>
                    <a:cubicBezTo>
                      <a:pt x="1" y="73"/>
                      <a:pt x="5" y="98"/>
                      <a:pt x="13" y="123"/>
                    </a:cubicBezTo>
                    <a:cubicBezTo>
                      <a:pt x="17" y="128"/>
                      <a:pt x="20" y="131"/>
                      <a:pt x="23" y="131"/>
                    </a:cubicBezTo>
                    <a:cubicBezTo>
                      <a:pt x="32" y="131"/>
                      <a:pt x="40" y="109"/>
                      <a:pt x="46" y="61"/>
                    </a:cubicBezTo>
                    <a:cubicBezTo>
                      <a:pt x="40" y="11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9"/>
              <p:cNvSpPr/>
              <p:nvPr/>
            </p:nvSpPr>
            <p:spPr>
              <a:xfrm>
                <a:off x="-1305754" y="1198882"/>
                <a:ext cx="2765" cy="6231"/>
              </a:xfrm>
              <a:custGeom>
                <a:rect b="b" l="l" r="r" t="t"/>
                <a:pathLst>
                  <a:path extrusionOk="0" h="122" w="34">
                    <a:moveTo>
                      <a:pt x="17" y="0"/>
                    </a:moveTo>
                    <a:cubicBezTo>
                      <a:pt x="12" y="0"/>
                      <a:pt x="6" y="13"/>
                      <a:pt x="1" y="46"/>
                    </a:cubicBezTo>
                    <a:cubicBezTo>
                      <a:pt x="7" y="97"/>
                      <a:pt x="13" y="121"/>
                      <a:pt x="19" y="121"/>
                    </a:cubicBezTo>
                    <a:cubicBezTo>
                      <a:pt x="21" y="121"/>
                      <a:pt x="23" y="118"/>
                      <a:pt x="26" y="111"/>
                    </a:cubicBezTo>
                    <a:cubicBezTo>
                      <a:pt x="30" y="95"/>
                      <a:pt x="34" y="78"/>
                      <a:pt x="34" y="58"/>
                    </a:cubicBezTo>
                    <a:cubicBezTo>
                      <a:pt x="34" y="41"/>
                      <a:pt x="30" y="25"/>
                      <a:pt x="26" y="9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39"/>
              <p:cNvSpPr/>
              <p:nvPr/>
            </p:nvSpPr>
            <p:spPr>
              <a:xfrm>
                <a:off x="-1308682" y="1199086"/>
                <a:ext cx="2033" cy="5720"/>
              </a:xfrm>
              <a:custGeom>
                <a:rect b="b" l="l" r="r" t="t"/>
                <a:pathLst>
                  <a:path extrusionOk="0" h="112" w="25">
                    <a:moveTo>
                      <a:pt x="16" y="1"/>
                    </a:moveTo>
                    <a:cubicBezTo>
                      <a:pt x="4" y="1"/>
                      <a:pt x="0" y="21"/>
                      <a:pt x="0" y="50"/>
                    </a:cubicBezTo>
                    <a:cubicBezTo>
                      <a:pt x="0" y="79"/>
                      <a:pt x="4" y="111"/>
                      <a:pt x="8" y="111"/>
                    </a:cubicBezTo>
                    <a:cubicBezTo>
                      <a:pt x="21" y="91"/>
                      <a:pt x="25" y="66"/>
                      <a:pt x="25" y="42"/>
                    </a:cubicBezTo>
                    <a:cubicBezTo>
                      <a:pt x="21" y="25"/>
                      <a:pt x="16" y="13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9"/>
              <p:cNvSpPr/>
              <p:nvPr/>
            </p:nvSpPr>
            <p:spPr>
              <a:xfrm>
                <a:off x="-1300711" y="1199648"/>
                <a:ext cx="2115" cy="3984"/>
              </a:xfrm>
              <a:custGeom>
                <a:rect b="b" l="l" r="r" t="t"/>
                <a:pathLst>
                  <a:path extrusionOk="0" h="78" w="26">
                    <a:moveTo>
                      <a:pt x="13" y="1"/>
                    </a:moveTo>
                    <a:cubicBezTo>
                      <a:pt x="10" y="1"/>
                      <a:pt x="7" y="12"/>
                      <a:pt x="0" y="35"/>
                    </a:cubicBezTo>
                    <a:cubicBezTo>
                      <a:pt x="9" y="63"/>
                      <a:pt x="13" y="78"/>
                      <a:pt x="16" y="78"/>
                    </a:cubicBezTo>
                    <a:cubicBezTo>
                      <a:pt x="19" y="78"/>
                      <a:pt x="21" y="63"/>
                      <a:pt x="25" y="35"/>
                    </a:cubicBezTo>
                    <a:cubicBezTo>
                      <a:pt x="19" y="12"/>
                      <a:pt x="16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9"/>
              <p:cNvSpPr/>
              <p:nvPr/>
            </p:nvSpPr>
            <p:spPr>
              <a:xfrm>
                <a:off x="-1346747" y="1037485"/>
                <a:ext cx="61815" cy="9704"/>
              </a:xfrm>
              <a:custGeom>
                <a:rect b="b" l="l" r="r" t="t"/>
                <a:pathLst>
                  <a:path extrusionOk="0" h="190" w="760">
                    <a:moveTo>
                      <a:pt x="554" y="1"/>
                    </a:moveTo>
                    <a:cubicBezTo>
                      <a:pt x="517" y="5"/>
                      <a:pt x="480" y="17"/>
                      <a:pt x="443" y="21"/>
                    </a:cubicBezTo>
                    <a:cubicBezTo>
                      <a:pt x="390" y="30"/>
                      <a:pt x="333" y="42"/>
                      <a:pt x="283" y="46"/>
                    </a:cubicBezTo>
                    <a:cubicBezTo>
                      <a:pt x="271" y="48"/>
                      <a:pt x="259" y="49"/>
                      <a:pt x="246" y="49"/>
                    </a:cubicBezTo>
                    <a:cubicBezTo>
                      <a:pt x="234" y="49"/>
                      <a:pt x="222" y="48"/>
                      <a:pt x="209" y="46"/>
                    </a:cubicBezTo>
                    <a:cubicBezTo>
                      <a:pt x="201" y="46"/>
                      <a:pt x="189" y="34"/>
                      <a:pt x="181" y="34"/>
                    </a:cubicBezTo>
                    <a:cubicBezTo>
                      <a:pt x="156" y="30"/>
                      <a:pt x="132" y="26"/>
                      <a:pt x="111" y="13"/>
                    </a:cubicBezTo>
                    <a:cubicBezTo>
                      <a:pt x="103" y="7"/>
                      <a:pt x="95" y="5"/>
                      <a:pt x="87" y="5"/>
                    </a:cubicBezTo>
                    <a:cubicBezTo>
                      <a:pt x="73" y="5"/>
                      <a:pt x="58" y="13"/>
                      <a:pt x="45" y="26"/>
                    </a:cubicBezTo>
                    <a:cubicBezTo>
                      <a:pt x="40" y="31"/>
                      <a:pt x="34" y="37"/>
                      <a:pt x="28" y="37"/>
                    </a:cubicBezTo>
                    <a:cubicBezTo>
                      <a:pt x="26" y="37"/>
                      <a:pt x="23" y="36"/>
                      <a:pt x="21" y="34"/>
                    </a:cubicBezTo>
                    <a:cubicBezTo>
                      <a:pt x="19" y="32"/>
                      <a:pt x="18" y="31"/>
                      <a:pt x="16" y="31"/>
                    </a:cubicBezTo>
                    <a:cubicBezTo>
                      <a:pt x="9" y="31"/>
                      <a:pt x="1" y="53"/>
                      <a:pt x="4" y="87"/>
                    </a:cubicBezTo>
                    <a:cubicBezTo>
                      <a:pt x="8" y="124"/>
                      <a:pt x="17" y="136"/>
                      <a:pt x="21" y="136"/>
                    </a:cubicBezTo>
                    <a:cubicBezTo>
                      <a:pt x="23" y="136"/>
                      <a:pt x="26" y="133"/>
                      <a:pt x="28" y="133"/>
                    </a:cubicBezTo>
                    <a:cubicBezTo>
                      <a:pt x="28" y="133"/>
                      <a:pt x="29" y="134"/>
                      <a:pt x="29" y="136"/>
                    </a:cubicBezTo>
                    <a:cubicBezTo>
                      <a:pt x="35" y="161"/>
                      <a:pt x="41" y="167"/>
                      <a:pt x="47" y="167"/>
                    </a:cubicBezTo>
                    <a:cubicBezTo>
                      <a:pt x="53" y="167"/>
                      <a:pt x="58" y="160"/>
                      <a:pt x="63" y="160"/>
                    </a:cubicBezTo>
                    <a:cubicBezTo>
                      <a:pt x="66" y="160"/>
                      <a:pt x="68" y="161"/>
                      <a:pt x="70" y="165"/>
                    </a:cubicBezTo>
                    <a:cubicBezTo>
                      <a:pt x="80" y="148"/>
                      <a:pt x="90" y="142"/>
                      <a:pt x="99" y="142"/>
                    </a:cubicBezTo>
                    <a:cubicBezTo>
                      <a:pt x="112" y="142"/>
                      <a:pt x="125" y="154"/>
                      <a:pt x="140" y="161"/>
                    </a:cubicBezTo>
                    <a:cubicBezTo>
                      <a:pt x="160" y="173"/>
                      <a:pt x="181" y="186"/>
                      <a:pt x="205" y="190"/>
                    </a:cubicBezTo>
                    <a:cubicBezTo>
                      <a:pt x="246" y="190"/>
                      <a:pt x="283" y="186"/>
                      <a:pt x="320" y="173"/>
                    </a:cubicBezTo>
                    <a:cubicBezTo>
                      <a:pt x="361" y="169"/>
                      <a:pt x="402" y="161"/>
                      <a:pt x="443" y="153"/>
                    </a:cubicBezTo>
                    <a:cubicBezTo>
                      <a:pt x="455" y="152"/>
                      <a:pt x="468" y="151"/>
                      <a:pt x="480" y="151"/>
                    </a:cubicBezTo>
                    <a:cubicBezTo>
                      <a:pt x="513" y="151"/>
                      <a:pt x="546" y="155"/>
                      <a:pt x="579" y="161"/>
                    </a:cubicBezTo>
                    <a:cubicBezTo>
                      <a:pt x="583" y="161"/>
                      <a:pt x="591" y="149"/>
                      <a:pt x="595" y="149"/>
                    </a:cubicBezTo>
                    <a:cubicBezTo>
                      <a:pt x="624" y="157"/>
                      <a:pt x="649" y="165"/>
                      <a:pt x="677" y="169"/>
                    </a:cubicBezTo>
                    <a:cubicBezTo>
                      <a:pt x="698" y="165"/>
                      <a:pt x="722" y="157"/>
                      <a:pt x="743" y="145"/>
                    </a:cubicBezTo>
                    <a:cubicBezTo>
                      <a:pt x="751" y="140"/>
                      <a:pt x="759" y="108"/>
                      <a:pt x="759" y="46"/>
                    </a:cubicBezTo>
                    <a:cubicBezTo>
                      <a:pt x="751" y="42"/>
                      <a:pt x="747" y="26"/>
                      <a:pt x="743" y="21"/>
                    </a:cubicBezTo>
                    <a:cubicBezTo>
                      <a:pt x="735" y="21"/>
                      <a:pt x="722" y="26"/>
                      <a:pt x="718" y="30"/>
                    </a:cubicBezTo>
                    <a:cubicBezTo>
                      <a:pt x="704" y="41"/>
                      <a:pt x="690" y="45"/>
                      <a:pt x="676" y="45"/>
                    </a:cubicBezTo>
                    <a:cubicBezTo>
                      <a:pt x="649" y="45"/>
                      <a:pt x="622" y="30"/>
                      <a:pt x="595" y="21"/>
                    </a:cubicBezTo>
                    <a:cubicBezTo>
                      <a:pt x="583" y="17"/>
                      <a:pt x="571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9"/>
              <p:cNvSpPr/>
              <p:nvPr/>
            </p:nvSpPr>
            <p:spPr>
              <a:xfrm>
                <a:off x="-1284037" y="1037638"/>
                <a:ext cx="33429" cy="8172"/>
              </a:xfrm>
              <a:custGeom>
                <a:rect b="b" l="l" r="r" t="t"/>
                <a:pathLst>
                  <a:path extrusionOk="0" h="160" w="411">
                    <a:moveTo>
                      <a:pt x="181" y="0"/>
                    </a:moveTo>
                    <a:cubicBezTo>
                      <a:pt x="157" y="0"/>
                      <a:pt x="132" y="18"/>
                      <a:pt x="107" y="18"/>
                    </a:cubicBezTo>
                    <a:cubicBezTo>
                      <a:pt x="92" y="18"/>
                      <a:pt x="75" y="28"/>
                      <a:pt x="57" y="28"/>
                    </a:cubicBezTo>
                    <a:cubicBezTo>
                      <a:pt x="46" y="28"/>
                      <a:pt x="36" y="25"/>
                      <a:pt x="25" y="14"/>
                    </a:cubicBezTo>
                    <a:cubicBezTo>
                      <a:pt x="24" y="13"/>
                      <a:pt x="23" y="13"/>
                      <a:pt x="21" y="13"/>
                    </a:cubicBezTo>
                    <a:cubicBezTo>
                      <a:pt x="18" y="13"/>
                      <a:pt x="16" y="14"/>
                      <a:pt x="13" y="14"/>
                    </a:cubicBezTo>
                    <a:cubicBezTo>
                      <a:pt x="5" y="14"/>
                      <a:pt x="1" y="31"/>
                      <a:pt x="1" y="68"/>
                    </a:cubicBezTo>
                    <a:cubicBezTo>
                      <a:pt x="10" y="121"/>
                      <a:pt x="14" y="146"/>
                      <a:pt x="21" y="146"/>
                    </a:cubicBezTo>
                    <a:cubicBezTo>
                      <a:pt x="28" y="146"/>
                      <a:pt x="37" y="128"/>
                      <a:pt x="54" y="96"/>
                    </a:cubicBezTo>
                    <a:cubicBezTo>
                      <a:pt x="58" y="113"/>
                      <a:pt x="62" y="129"/>
                      <a:pt x="66" y="150"/>
                    </a:cubicBezTo>
                    <a:cubicBezTo>
                      <a:pt x="69" y="156"/>
                      <a:pt x="75" y="160"/>
                      <a:pt x="79" y="160"/>
                    </a:cubicBezTo>
                    <a:cubicBezTo>
                      <a:pt x="80" y="160"/>
                      <a:pt x="82" y="159"/>
                      <a:pt x="83" y="158"/>
                    </a:cubicBezTo>
                    <a:cubicBezTo>
                      <a:pt x="93" y="138"/>
                      <a:pt x="103" y="132"/>
                      <a:pt x="113" y="132"/>
                    </a:cubicBezTo>
                    <a:cubicBezTo>
                      <a:pt x="119" y="132"/>
                      <a:pt x="126" y="134"/>
                      <a:pt x="132" y="137"/>
                    </a:cubicBezTo>
                    <a:cubicBezTo>
                      <a:pt x="134" y="139"/>
                      <a:pt x="137" y="139"/>
                      <a:pt x="139" y="139"/>
                    </a:cubicBezTo>
                    <a:cubicBezTo>
                      <a:pt x="144" y="139"/>
                      <a:pt x="148" y="136"/>
                      <a:pt x="148" y="133"/>
                    </a:cubicBezTo>
                    <a:cubicBezTo>
                      <a:pt x="157" y="121"/>
                      <a:pt x="165" y="116"/>
                      <a:pt x="173" y="116"/>
                    </a:cubicBezTo>
                    <a:cubicBezTo>
                      <a:pt x="181" y="116"/>
                      <a:pt x="189" y="121"/>
                      <a:pt x="198" y="129"/>
                    </a:cubicBezTo>
                    <a:cubicBezTo>
                      <a:pt x="202" y="133"/>
                      <a:pt x="206" y="142"/>
                      <a:pt x="210" y="142"/>
                    </a:cubicBezTo>
                    <a:cubicBezTo>
                      <a:pt x="224" y="139"/>
                      <a:pt x="240" y="132"/>
                      <a:pt x="256" y="132"/>
                    </a:cubicBezTo>
                    <a:cubicBezTo>
                      <a:pt x="267" y="132"/>
                      <a:pt x="278" y="136"/>
                      <a:pt x="288" y="146"/>
                    </a:cubicBezTo>
                    <a:cubicBezTo>
                      <a:pt x="289" y="148"/>
                      <a:pt x="291" y="149"/>
                      <a:pt x="292" y="149"/>
                    </a:cubicBezTo>
                    <a:cubicBezTo>
                      <a:pt x="295" y="149"/>
                      <a:pt x="297" y="146"/>
                      <a:pt x="300" y="146"/>
                    </a:cubicBezTo>
                    <a:lnTo>
                      <a:pt x="329" y="142"/>
                    </a:lnTo>
                    <a:lnTo>
                      <a:pt x="354" y="137"/>
                    </a:lnTo>
                    <a:cubicBezTo>
                      <a:pt x="359" y="137"/>
                      <a:pt x="363" y="132"/>
                      <a:pt x="368" y="132"/>
                    </a:cubicBezTo>
                    <a:cubicBezTo>
                      <a:pt x="371" y="132"/>
                      <a:pt x="374" y="133"/>
                      <a:pt x="378" y="137"/>
                    </a:cubicBezTo>
                    <a:cubicBezTo>
                      <a:pt x="380" y="139"/>
                      <a:pt x="383" y="140"/>
                      <a:pt x="385" y="140"/>
                    </a:cubicBezTo>
                    <a:cubicBezTo>
                      <a:pt x="394" y="140"/>
                      <a:pt x="401" y="124"/>
                      <a:pt x="411" y="80"/>
                    </a:cubicBezTo>
                    <a:cubicBezTo>
                      <a:pt x="399" y="47"/>
                      <a:pt x="399" y="31"/>
                      <a:pt x="382" y="31"/>
                    </a:cubicBezTo>
                    <a:cubicBezTo>
                      <a:pt x="374" y="31"/>
                      <a:pt x="364" y="25"/>
                      <a:pt x="355" y="25"/>
                    </a:cubicBezTo>
                    <a:cubicBezTo>
                      <a:pt x="350" y="25"/>
                      <a:pt x="345" y="27"/>
                      <a:pt x="341" y="31"/>
                    </a:cubicBezTo>
                    <a:cubicBezTo>
                      <a:pt x="334" y="36"/>
                      <a:pt x="327" y="38"/>
                      <a:pt x="320" y="38"/>
                    </a:cubicBezTo>
                    <a:cubicBezTo>
                      <a:pt x="294" y="38"/>
                      <a:pt x="268" y="10"/>
                      <a:pt x="241" y="10"/>
                    </a:cubicBezTo>
                    <a:cubicBezTo>
                      <a:pt x="234" y="10"/>
                      <a:pt x="226" y="12"/>
                      <a:pt x="218" y="18"/>
                    </a:cubicBezTo>
                    <a:cubicBezTo>
                      <a:pt x="206" y="5"/>
                      <a:pt x="193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9"/>
              <p:cNvSpPr/>
              <p:nvPr/>
            </p:nvSpPr>
            <p:spPr>
              <a:xfrm>
                <a:off x="-1244346" y="1038762"/>
                <a:ext cx="25458" cy="6589"/>
              </a:xfrm>
              <a:custGeom>
                <a:rect b="b" l="l" r="r" t="t"/>
                <a:pathLst>
                  <a:path extrusionOk="0" h="129" w="313">
                    <a:moveTo>
                      <a:pt x="26" y="1"/>
                    </a:moveTo>
                    <a:cubicBezTo>
                      <a:pt x="5" y="1"/>
                      <a:pt x="1" y="13"/>
                      <a:pt x="1" y="50"/>
                    </a:cubicBezTo>
                    <a:cubicBezTo>
                      <a:pt x="3" y="88"/>
                      <a:pt x="8" y="97"/>
                      <a:pt x="13" y="97"/>
                    </a:cubicBezTo>
                    <a:cubicBezTo>
                      <a:pt x="17" y="97"/>
                      <a:pt x="22" y="91"/>
                      <a:pt x="26" y="91"/>
                    </a:cubicBezTo>
                    <a:lnTo>
                      <a:pt x="62" y="107"/>
                    </a:lnTo>
                    <a:cubicBezTo>
                      <a:pt x="71" y="107"/>
                      <a:pt x="75" y="115"/>
                      <a:pt x="83" y="115"/>
                    </a:cubicBezTo>
                    <a:cubicBezTo>
                      <a:pt x="97" y="115"/>
                      <a:pt x="112" y="110"/>
                      <a:pt x="127" y="110"/>
                    </a:cubicBezTo>
                    <a:cubicBezTo>
                      <a:pt x="135" y="110"/>
                      <a:pt x="142" y="111"/>
                      <a:pt x="149" y="115"/>
                    </a:cubicBezTo>
                    <a:cubicBezTo>
                      <a:pt x="151" y="116"/>
                      <a:pt x="154" y="117"/>
                      <a:pt x="156" y="117"/>
                    </a:cubicBezTo>
                    <a:cubicBezTo>
                      <a:pt x="169" y="117"/>
                      <a:pt x="181" y="107"/>
                      <a:pt x="194" y="107"/>
                    </a:cubicBezTo>
                    <a:cubicBezTo>
                      <a:pt x="202" y="107"/>
                      <a:pt x="210" y="111"/>
                      <a:pt x="218" y="124"/>
                    </a:cubicBezTo>
                    <a:cubicBezTo>
                      <a:pt x="220" y="127"/>
                      <a:pt x="221" y="129"/>
                      <a:pt x="222" y="129"/>
                    </a:cubicBezTo>
                    <a:cubicBezTo>
                      <a:pt x="225" y="129"/>
                      <a:pt x="229" y="121"/>
                      <a:pt x="235" y="115"/>
                    </a:cubicBezTo>
                    <a:cubicBezTo>
                      <a:pt x="237" y="106"/>
                      <a:pt x="240" y="103"/>
                      <a:pt x="243" y="103"/>
                    </a:cubicBezTo>
                    <a:cubicBezTo>
                      <a:pt x="247" y="103"/>
                      <a:pt x="251" y="107"/>
                      <a:pt x="255" y="111"/>
                    </a:cubicBezTo>
                    <a:cubicBezTo>
                      <a:pt x="263" y="119"/>
                      <a:pt x="271" y="126"/>
                      <a:pt x="279" y="126"/>
                    </a:cubicBezTo>
                    <a:cubicBezTo>
                      <a:pt x="291" y="126"/>
                      <a:pt x="303" y="109"/>
                      <a:pt x="313" y="54"/>
                    </a:cubicBezTo>
                    <a:cubicBezTo>
                      <a:pt x="305" y="25"/>
                      <a:pt x="296" y="25"/>
                      <a:pt x="288" y="21"/>
                    </a:cubicBezTo>
                    <a:cubicBezTo>
                      <a:pt x="272" y="21"/>
                      <a:pt x="255" y="23"/>
                      <a:pt x="239" y="23"/>
                    </a:cubicBezTo>
                    <a:cubicBezTo>
                      <a:pt x="231" y="23"/>
                      <a:pt x="223" y="22"/>
                      <a:pt x="214" y="21"/>
                    </a:cubicBezTo>
                    <a:cubicBezTo>
                      <a:pt x="198" y="21"/>
                      <a:pt x="181" y="5"/>
                      <a:pt x="169" y="5"/>
                    </a:cubicBezTo>
                    <a:cubicBezTo>
                      <a:pt x="140" y="1"/>
                      <a:pt x="112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9"/>
              <p:cNvSpPr/>
              <p:nvPr/>
            </p:nvSpPr>
            <p:spPr>
              <a:xfrm>
                <a:off x="-1213927" y="1039885"/>
                <a:ext cx="10086" cy="5159"/>
              </a:xfrm>
              <a:custGeom>
                <a:rect b="b" l="l" r="r" t="t"/>
                <a:pathLst>
                  <a:path extrusionOk="0" h="101" w="124">
                    <a:moveTo>
                      <a:pt x="54" y="0"/>
                    </a:moveTo>
                    <a:cubicBezTo>
                      <a:pt x="36" y="0"/>
                      <a:pt x="19" y="1"/>
                      <a:pt x="0" y="3"/>
                    </a:cubicBezTo>
                    <a:cubicBezTo>
                      <a:pt x="4" y="61"/>
                      <a:pt x="4" y="94"/>
                      <a:pt x="14" y="94"/>
                    </a:cubicBezTo>
                    <a:cubicBezTo>
                      <a:pt x="16" y="94"/>
                      <a:pt x="18" y="92"/>
                      <a:pt x="21" y="89"/>
                    </a:cubicBezTo>
                    <a:cubicBezTo>
                      <a:pt x="24" y="85"/>
                      <a:pt x="28" y="83"/>
                      <a:pt x="32" y="83"/>
                    </a:cubicBezTo>
                    <a:cubicBezTo>
                      <a:pt x="42" y="83"/>
                      <a:pt x="53" y="95"/>
                      <a:pt x="62" y="98"/>
                    </a:cubicBezTo>
                    <a:cubicBezTo>
                      <a:pt x="68" y="100"/>
                      <a:pt x="75" y="101"/>
                      <a:pt x="82" y="101"/>
                    </a:cubicBezTo>
                    <a:cubicBezTo>
                      <a:pt x="90" y="101"/>
                      <a:pt x="97" y="100"/>
                      <a:pt x="103" y="98"/>
                    </a:cubicBezTo>
                    <a:cubicBezTo>
                      <a:pt x="111" y="93"/>
                      <a:pt x="119" y="81"/>
                      <a:pt x="123" y="28"/>
                    </a:cubicBezTo>
                    <a:cubicBezTo>
                      <a:pt x="115" y="20"/>
                      <a:pt x="111" y="3"/>
                      <a:pt x="107" y="3"/>
                    </a:cubicBezTo>
                    <a:cubicBezTo>
                      <a:pt x="89" y="1"/>
                      <a:pt x="7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9"/>
              <p:cNvSpPr/>
              <p:nvPr/>
            </p:nvSpPr>
            <p:spPr>
              <a:xfrm>
                <a:off x="-1216936" y="1039988"/>
                <a:ext cx="1708" cy="4495"/>
              </a:xfrm>
              <a:custGeom>
                <a:rect b="b" l="l" r="r" t="t"/>
                <a:pathLst>
                  <a:path extrusionOk="0" h="88" w="21">
                    <a:moveTo>
                      <a:pt x="7" y="0"/>
                    </a:moveTo>
                    <a:cubicBezTo>
                      <a:pt x="3" y="0"/>
                      <a:pt x="0" y="11"/>
                      <a:pt x="0" y="46"/>
                    </a:cubicBezTo>
                    <a:cubicBezTo>
                      <a:pt x="0" y="59"/>
                      <a:pt x="0" y="75"/>
                      <a:pt x="5" y="87"/>
                    </a:cubicBezTo>
                    <a:cubicBezTo>
                      <a:pt x="5" y="88"/>
                      <a:pt x="5" y="88"/>
                      <a:pt x="6" y="88"/>
                    </a:cubicBezTo>
                    <a:cubicBezTo>
                      <a:pt x="14" y="88"/>
                      <a:pt x="21" y="57"/>
                      <a:pt x="17" y="34"/>
                    </a:cubicBezTo>
                    <a:cubicBezTo>
                      <a:pt x="17" y="22"/>
                      <a:pt x="13" y="9"/>
                      <a:pt x="9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9"/>
              <p:cNvSpPr/>
              <p:nvPr/>
            </p:nvSpPr>
            <p:spPr>
              <a:xfrm>
                <a:off x="-1248982" y="1039375"/>
                <a:ext cx="2115" cy="3831"/>
              </a:xfrm>
              <a:custGeom>
                <a:rect b="b" l="l" r="r" t="t"/>
                <a:pathLst>
                  <a:path extrusionOk="0" h="75" w="26">
                    <a:moveTo>
                      <a:pt x="5" y="1"/>
                    </a:moveTo>
                    <a:cubicBezTo>
                      <a:pt x="0" y="1"/>
                      <a:pt x="0" y="9"/>
                      <a:pt x="0" y="13"/>
                    </a:cubicBezTo>
                    <a:cubicBezTo>
                      <a:pt x="0" y="30"/>
                      <a:pt x="0" y="46"/>
                      <a:pt x="0" y="67"/>
                    </a:cubicBezTo>
                    <a:cubicBezTo>
                      <a:pt x="4" y="71"/>
                      <a:pt x="7" y="74"/>
                      <a:pt x="10" y="74"/>
                    </a:cubicBezTo>
                    <a:cubicBezTo>
                      <a:pt x="15" y="74"/>
                      <a:pt x="20" y="66"/>
                      <a:pt x="25" y="46"/>
                    </a:cubicBezTo>
                    <a:cubicBezTo>
                      <a:pt x="25" y="34"/>
                      <a:pt x="21" y="21"/>
                      <a:pt x="21" y="13"/>
                    </a:cubicBezTo>
                    <a:cubicBezTo>
                      <a:pt x="17" y="5"/>
                      <a:pt x="13" y="5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>
                <a:off x="-1361794" y="1248527"/>
                <a:ext cx="52136" cy="14556"/>
              </a:xfrm>
              <a:custGeom>
                <a:rect b="b" l="l" r="r" t="t"/>
                <a:pathLst>
                  <a:path extrusionOk="0" h="285" w="641">
                    <a:moveTo>
                      <a:pt x="9" y="1"/>
                    </a:moveTo>
                    <a:cubicBezTo>
                      <a:pt x="9" y="1"/>
                      <a:pt x="5" y="1"/>
                      <a:pt x="1" y="5"/>
                    </a:cubicBezTo>
                    <a:lnTo>
                      <a:pt x="1" y="284"/>
                    </a:lnTo>
                    <a:cubicBezTo>
                      <a:pt x="17" y="284"/>
                      <a:pt x="38" y="272"/>
                      <a:pt x="42" y="268"/>
                    </a:cubicBezTo>
                    <a:cubicBezTo>
                      <a:pt x="48" y="267"/>
                      <a:pt x="55" y="266"/>
                      <a:pt x="61" y="266"/>
                    </a:cubicBezTo>
                    <a:cubicBezTo>
                      <a:pt x="78" y="266"/>
                      <a:pt x="93" y="270"/>
                      <a:pt x="111" y="276"/>
                    </a:cubicBezTo>
                    <a:cubicBezTo>
                      <a:pt x="119" y="276"/>
                      <a:pt x="128" y="285"/>
                      <a:pt x="137" y="285"/>
                    </a:cubicBezTo>
                    <a:cubicBezTo>
                      <a:pt x="143" y="285"/>
                      <a:pt x="150" y="281"/>
                      <a:pt x="157" y="268"/>
                    </a:cubicBezTo>
                    <a:cubicBezTo>
                      <a:pt x="161" y="251"/>
                      <a:pt x="173" y="243"/>
                      <a:pt x="189" y="243"/>
                    </a:cubicBezTo>
                    <a:cubicBezTo>
                      <a:pt x="218" y="235"/>
                      <a:pt x="251" y="227"/>
                      <a:pt x="280" y="223"/>
                    </a:cubicBezTo>
                    <a:cubicBezTo>
                      <a:pt x="285" y="223"/>
                      <a:pt x="290" y="223"/>
                      <a:pt x="296" y="223"/>
                    </a:cubicBezTo>
                    <a:cubicBezTo>
                      <a:pt x="304" y="223"/>
                      <a:pt x="313" y="222"/>
                      <a:pt x="321" y="214"/>
                    </a:cubicBezTo>
                    <a:cubicBezTo>
                      <a:pt x="328" y="208"/>
                      <a:pt x="336" y="205"/>
                      <a:pt x="343" y="205"/>
                    </a:cubicBezTo>
                    <a:cubicBezTo>
                      <a:pt x="363" y="205"/>
                      <a:pt x="383" y="222"/>
                      <a:pt x="404" y="222"/>
                    </a:cubicBezTo>
                    <a:cubicBezTo>
                      <a:pt x="414" y="222"/>
                      <a:pt x="425" y="218"/>
                      <a:pt x="436" y="206"/>
                    </a:cubicBezTo>
                    <a:cubicBezTo>
                      <a:pt x="436" y="206"/>
                      <a:pt x="436" y="205"/>
                      <a:pt x="437" y="205"/>
                    </a:cubicBezTo>
                    <a:cubicBezTo>
                      <a:pt x="441" y="205"/>
                      <a:pt x="445" y="218"/>
                      <a:pt x="452" y="218"/>
                    </a:cubicBezTo>
                    <a:cubicBezTo>
                      <a:pt x="454" y="221"/>
                      <a:pt x="458" y="223"/>
                      <a:pt x="462" y="223"/>
                    </a:cubicBezTo>
                    <a:cubicBezTo>
                      <a:pt x="466" y="223"/>
                      <a:pt x="469" y="222"/>
                      <a:pt x="472" y="218"/>
                    </a:cubicBezTo>
                    <a:cubicBezTo>
                      <a:pt x="482" y="209"/>
                      <a:pt x="490" y="204"/>
                      <a:pt x="498" y="204"/>
                    </a:cubicBezTo>
                    <a:cubicBezTo>
                      <a:pt x="504" y="204"/>
                      <a:pt x="510" y="207"/>
                      <a:pt x="518" y="214"/>
                    </a:cubicBezTo>
                    <a:cubicBezTo>
                      <a:pt x="523" y="220"/>
                      <a:pt x="528" y="222"/>
                      <a:pt x="534" y="222"/>
                    </a:cubicBezTo>
                    <a:cubicBezTo>
                      <a:pt x="547" y="222"/>
                      <a:pt x="560" y="210"/>
                      <a:pt x="571" y="181"/>
                    </a:cubicBezTo>
                    <a:cubicBezTo>
                      <a:pt x="571" y="179"/>
                      <a:pt x="573" y="172"/>
                      <a:pt x="575" y="172"/>
                    </a:cubicBezTo>
                    <a:cubicBezTo>
                      <a:pt x="577" y="172"/>
                      <a:pt x="578" y="173"/>
                      <a:pt x="579" y="177"/>
                    </a:cubicBezTo>
                    <a:cubicBezTo>
                      <a:pt x="588" y="205"/>
                      <a:pt x="597" y="209"/>
                      <a:pt x="607" y="209"/>
                    </a:cubicBezTo>
                    <a:cubicBezTo>
                      <a:pt x="612" y="209"/>
                      <a:pt x="617" y="208"/>
                      <a:pt x="622" y="208"/>
                    </a:cubicBezTo>
                    <a:cubicBezTo>
                      <a:pt x="625" y="208"/>
                      <a:pt x="629" y="209"/>
                      <a:pt x="632" y="210"/>
                    </a:cubicBezTo>
                    <a:cubicBezTo>
                      <a:pt x="632" y="210"/>
                      <a:pt x="632" y="206"/>
                      <a:pt x="637" y="206"/>
                    </a:cubicBezTo>
                    <a:cubicBezTo>
                      <a:pt x="637" y="177"/>
                      <a:pt x="641" y="149"/>
                      <a:pt x="641" y="120"/>
                    </a:cubicBezTo>
                    <a:cubicBezTo>
                      <a:pt x="637" y="79"/>
                      <a:pt x="628" y="79"/>
                      <a:pt x="620" y="79"/>
                    </a:cubicBezTo>
                    <a:cubicBezTo>
                      <a:pt x="613" y="77"/>
                      <a:pt x="605" y="76"/>
                      <a:pt x="598" y="76"/>
                    </a:cubicBezTo>
                    <a:cubicBezTo>
                      <a:pt x="585" y="76"/>
                      <a:pt x="571" y="78"/>
                      <a:pt x="558" y="78"/>
                    </a:cubicBezTo>
                    <a:cubicBezTo>
                      <a:pt x="546" y="78"/>
                      <a:pt x="534" y="77"/>
                      <a:pt x="522" y="71"/>
                    </a:cubicBezTo>
                    <a:cubicBezTo>
                      <a:pt x="485" y="58"/>
                      <a:pt x="452" y="50"/>
                      <a:pt x="415" y="50"/>
                    </a:cubicBezTo>
                    <a:cubicBezTo>
                      <a:pt x="411" y="50"/>
                      <a:pt x="407" y="46"/>
                      <a:pt x="407" y="46"/>
                    </a:cubicBezTo>
                    <a:cubicBezTo>
                      <a:pt x="397" y="30"/>
                      <a:pt x="388" y="25"/>
                      <a:pt x="379" y="25"/>
                    </a:cubicBezTo>
                    <a:cubicBezTo>
                      <a:pt x="372" y="25"/>
                      <a:pt x="365" y="28"/>
                      <a:pt x="358" y="30"/>
                    </a:cubicBezTo>
                    <a:cubicBezTo>
                      <a:pt x="351" y="30"/>
                      <a:pt x="347" y="35"/>
                      <a:pt x="342" y="35"/>
                    </a:cubicBezTo>
                    <a:cubicBezTo>
                      <a:pt x="340" y="35"/>
                      <a:pt x="339" y="35"/>
                      <a:pt x="337" y="34"/>
                    </a:cubicBezTo>
                    <a:cubicBezTo>
                      <a:pt x="292" y="26"/>
                      <a:pt x="247" y="17"/>
                      <a:pt x="202" y="9"/>
                    </a:cubicBezTo>
                    <a:cubicBezTo>
                      <a:pt x="193" y="9"/>
                      <a:pt x="181" y="17"/>
                      <a:pt x="169" y="21"/>
                    </a:cubicBezTo>
                    <a:lnTo>
                      <a:pt x="120" y="21"/>
                    </a:lnTo>
                    <a:cubicBezTo>
                      <a:pt x="115" y="21"/>
                      <a:pt x="111" y="17"/>
                      <a:pt x="103" y="17"/>
                    </a:cubicBezTo>
                    <a:cubicBezTo>
                      <a:pt x="99" y="17"/>
                      <a:pt x="87" y="21"/>
                      <a:pt x="74" y="21"/>
                    </a:cubicBezTo>
                    <a:cubicBezTo>
                      <a:pt x="54" y="13"/>
                      <a:pt x="33" y="5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-1362119" y="1221866"/>
                <a:ext cx="52461" cy="14556"/>
              </a:xfrm>
              <a:custGeom>
                <a:rect b="b" l="l" r="r" t="t"/>
                <a:pathLst>
                  <a:path extrusionOk="0" h="285" w="645">
                    <a:moveTo>
                      <a:pt x="59" y="1"/>
                    </a:moveTo>
                    <a:cubicBezTo>
                      <a:pt x="40" y="1"/>
                      <a:pt x="19" y="28"/>
                      <a:pt x="0" y="43"/>
                    </a:cubicBezTo>
                    <a:lnTo>
                      <a:pt x="0" y="285"/>
                    </a:lnTo>
                    <a:lnTo>
                      <a:pt x="13" y="285"/>
                    </a:lnTo>
                    <a:cubicBezTo>
                      <a:pt x="25" y="269"/>
                      <a:pt x="50" y="269"/>
                      <a:pt x="70" y="269"/>
                    </a:cubicBezTo>
                    <a:cubicBezTo>
                      <a:pt x="91" y="269"/>
                      <a:pt x="111" y="264"/>
                      <a:pt x="136" y="260"/>
                    </a:cubicBezTo>
                    <a:cubicBezTo>
                      <a:pt x="151" y="251"/>
                      <a:pt x="169" y="246"/>
                      <a:pt x="187" y="246"/>
                    </a:cubicBezTo>
                    <a:cubicBezTo>
                      <a:pt x="193" y="246"/>
                      <a:pt x="199" y="247"/>
                      <a:pt x="206" y="248"/>
                    </a:cubicBezTo>
                    <a:cubicBezTo>
                      <a:pt x="224" y="253"/>
                      <a:pt x="241" y="260"/>
                      <a:pt x="258" y="260"/>
                    </a:cubicBezTo>
                    <a:cubicBezTo>
                      <a:pt x="268" y="260"/>
                      <a:pt x="277" y="258"/>
                      <a:pt x="288" y="252"/>
                    </a:cubicBezTo>
                    <a:cubicBezTo>
                      <a:pt x="297" y="249"/>
                      <a:pt x="304" y="241"/>
                      <a:pt x="312" y="241"/>
                    </a:cubicBezTo>
                    <a:cubicBezTo>
                      <a:pt x="315" y="241"/>
                      <a:pt x="318" y="242"/>
                      <a:pt x="321" y="244"/>
                    </a:cubicBezTo>
                    <a:cubicBezTo>
                      <a:pt x="326" y="247"/>
                      <a:pt x="331" y="248"/>
                      <a:pt x="337" y="248"/>
                    </a:cubicBezTo>
                    <a:cubicBezTo>
                      <a:pt x="360" y="248"/>
                      <a:pt x="385" y="227"/>
                      <a:pt x="410" y="227"/>
                    </a:cubicBezTo>
                    <a:cubicBezTo>
                      <a:pt x="411" y="227"/>
                      <a:pt x="413" y="227"/>
                      <a:pt x="415" y="228"/>
                    </a:cubicBezTo>
                    <a:cubicBezTo>
                      <a:pt x="431" y="228"/>
                      <a:pt x="447" y="210"/>
                      <a:pt x="465" y="210"/>
                    </a:cubicBezTo>
                    <a:cubicBezTo>
                      <a:pt x="470" y="210"/>
                      <a:pt x="475" y="212"/>
                      <a:pt x="481" y="215"/>
                    </a:cubicBezTo>
                    <a:cubicBezTo>
                      <a:pt x="489" y="222"/>
                      <a:pt x="497" y="224"/>
                      <a:pt x="503" y="224"/>
                    </a:cubicBezTo>
                    <a:cubicBezTo>
                      <a:pt x="509" y="224"/>
                      <a:pt x="515" y="223"/>
                      <a:pt x="520" y="223"/>
                    </a:cubicBezTo>
                    <a:cubicBezTo>
                      <a:pt x="522" y="223"/>
                      <a:pt x="524" y="223"/>
                      <a:pt x="526" y="223"/>
                    </a:cubicBezTo>
                    <a:cubicBezTo>
                      <a:pt x="532" y="226"/>
                      <a:pt x="538" y="227"/>
                      <a:pt x="544" y="227"/>
                    </a:cubicBezTo>
                    <a:cubicBezTo>
                      <a:pt x="560" y="227"/>
                      <a:pt x="574" y="218"/>
                      <a:pt x="583" y="203"/>
                    </a:cubicBezTo>
                    <a:cubicBezTo>
                      <a:pt x="587" y="197"/>
                      <a:pt x="592" y="192"/>
                      <a:pt x="598" y="192"/>
                    </a:cubicBezTo>
                    <a:cubicBezTo>
                      <a:pt x="603" y="192"/>
                      <a:pt x="608" y="197"/>
                      <a:pt x="612" y="211"/>
                    </a:cubicBezTo>
                    <a:cubicBezTo>
                      <a:pt x="616" y="228"/>
                      <a:pt x="628" y="223"/>
                      <a:pt x="636" y="232"/>
                    </a:cubicBezTo>
                    <a:cubicBezTo>
                      <a:pt x="641" y="195"/>
                      <a:pt x="641" y="166"/>
                      <a:pt x="645" y="137"/>
                    </a:cubicBezTo>
                    <a:cubicBezTo>
                      <a:pt x="638" y="94"/>
                      <a:pt x="631" y="77"/>
                      <a:pt x="625" y="77"/>
                    </a:cubicBezTo>
                    <a:cubicBezTo>
                      <a:pt x="623" y="77"/>
                      <a:pt x="622" y="78"/>
                      <a:pt x="620" y="80"/>
                    </a:cubicBezTo>
                    <a:cubicBezTo>
                      <a:pt x="612" y="88"/>
                      <a:pt x="604" y="96"/>
                      <a:pt x="595" y="96"/>
                    </a:cubicBezTo>
                    <a:cubicBezTo>
                      <a:pt x="554" y="92"/>
                      <a:pt x="517" y="80"/>
                      <a:pt x="481" y="67"/>
                    </a:cubicBezTo>
                    <a:cubicBezTo>
                      <a:pt x="468" y="59"/>
                      <a:pt x="453" y="55"/>
                      <a:pt x="437" y="55"/>
                    </a:cubicBezTo>
                    <a:cubicBezTo>
                      <a:pt x="422" y="55"/>
                      <a:pt x="407" y="59"/>
                      <a:pt x="394" y="67"/>
                    </a:cubicBezTo>
                    <a:cubicBezTo>
                      <a:pt x="393" y="68"/>
                      <a:pt x="391" y="69"/>
                      <a:pt x="390" y="69"/>
                    </a:cubicBezTo>
                    <a:cubicBezTo>
                      <a:pt x="383" y="69"/>
                      <a:pt x="376" y="63"/>
                      <a:pt x="370" y="59"/>
                    </a:cubicBezTo>
                    <a:cubicBezTo>
                      <a:pt x="364" y="59"/>
                      <a:pt x="348" y="52"/>
                      <a:pt x="336" y="52"/>
                    </a:cubicBezTo>
                    <a:cubicBezTo>
                      <a:pt x="332" y="52"/>
                      <a:pt x="328" y="53"/>
                      <a:pt x="325" y="55"/>
                    </a:cubicBezTo>
                    <a:cubicBezTo>
                      <a:pt x="318" y="59"/>
                      <a:pt x="310" y="61"/>
                      <a:pt x="302" y="61"/>
                    </a:cubicBezTo>
                    <a:cubicBezTo>
                      <a:pt x="294" y="61"/>
                      <a:pt x="286" y="59"/>
                      <a:pt x="280" y="55"/>
                    </a:cubicBezTo>
                    <a:cubicBezTo>
                      <a:pt x="263" y="47"/>
                      <a:pt x="247" y="43"/>
                      <a:pt x="230" y="43"/>
                    </a:cubicBezTo>
                    <a:cubicBezTo>
                      <a:pt x="217" y="43"/>
                      <a:pt x="207" y="48"/>
                      <a:pt x="195" y="48"/>
                    </a:cubicBezTo>
                    <a:cubicBezTo>
                      <a:pt x="192" y="48"/>
                      <a:pt x="188" y="48"/>
                      <a:pt x="185" y="47"/>
                    </a:cubicBezTo>
                    <a:cubicBezTo>
                      <a:pt x="148" y="35"/>
                      <a:pt x="107" y="18"/>
                      <a:pt x="66" y="2"/>
                    </a:cubicBezTo>
                    <a:cubicBezTo>
                      <a:pt x="64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-1361794" y="1274728"/>
                <a:ext cx="43840" cy="15220"/>
              </a:xfrm>
              <a:custGeom>
                <a:rect b="b" l="l" r="r" t="t"/>
                <a:pathLst>
                  <a:path extrusionOk="0" h="298" w="539">
                    <a:moveTo>
                      <a:pt x="13" y="1"/>
                    </a:moveTo>
                    <a:cubicBezTo>
                      <a:pt x="5" y="5"/>
                      <a:pt x="1" y="5"/>
                      <a:pt x="1" y="9"/>
                    </a:cubicBezTo>
                    <a:lnTo>
                      <a:pt x="1" y="296"/>
                    </a:lnTo>
                    <a:cubicBezTo>
                      <a:pt x="5" y="297"/>
                      <a:pt x="9" y="297"/>
                      <a:pt x="13" y="297"/>
                    </a:cubicBezTo>
                    <a:cubicBezTo>
                      <a:pt x="33" y="297"/>
                      <a:pt x="53" y="289"/>
                      <a:pt x="66" y="272"/>
                    </a:cubicBezTo>
                    <a:cubicBezTo>
                      <a:pt x="74" y="263"/>
                      <a:pt x="83" y="268"/>
                      <a:pt x="91" y="263"/>
                    </a:cubicBezTo>
                    <a:cubicBezTo>
                      <a:pt x="120" y="263"/>
                      <a:pt x="148" y="255"/>
                      <a:pt x="177" y="251"/>
                    </a:cubicBezTo>
                    <a:cubicBezTo>
                      <a:pt x="206" y="239"/>
                      <a:pt x="239" y="227"/>
                      <a:pt x="267" y="222"/>
                    </a:cubicBezTo>
                    <a:cubicBezTo>
                      <a:pt x="288" y="222"/>
                      <a:pt x="308" y="227"/>
                      <a:pt x="328" y="227"/>
                    </a:cubicBezTo>
                    <a:cubicBezTo>
                      <a:pt x="348" y="227"/>
                      <a:pt x="368" y="222"/>
                      <a:pt x="386" y="206"/>
                    </a:cubicBezTo>
                    <a:cubicBezTo>
                      <a:pt x="388" y="204"/>
                      <a:pt x="390" y="203"/>
                      <a:pt x="393" y="203"/>
                    </a:cubicBezTo>
                    <a:cubicBezTo>
                      <a:pt x="396" y="203"/>
                      <a:pt x="400" y="205"/>
                      <a:pt x="403" y="210"/>
                    </a:cubicBezTo>
                    <a:cubicBezTo>
                      <a:pt x="409" y="222"/>
                      <a:pt x="415" y="227"/>
                      <a:pt x="422" y="227"/>
                    </a:cubicBezTo>
                    <a:cubicBezTo>
                      <a:pt x="430" y="227"/>
                      <a:pt x="437" y="221"/>
                      <a:pt x="444" y="210"/>
                    </a:cubicBezTo>
                    <a:cubicBezTo>
                      <a:pt x="449" y="203"/>
                      <a:pt x="456" y="200"/>
                      <a:pt x="463" y="200"/>
                    </a:cubicBezTo>
                    <a:cubicBezTo>
                      <a:pt x="471" y="200"/>
                      <a:pt x="480" y="204"/>
                      <a:pt x="489" y="206"/>
                    </a:cubicBezTo>
                    <a:cubicBezTo>
                      <a:pt x="505" y="206"/>
                      <a:pt x="518" y="198"/>
                      <a:pt x="530" y="185"/>
                    </a:cubicBezTo>
                    <a:cubicBezTo>
                      <a:pt x="534" y="169"/>
                      <a:pt x="538" y="153"/>
                      <a:pt x="538" y="136"/>
                    </a:cubicBezTo>
                    <a:lnTo>
                      <a:pt x="538" y="108"/>
                    </a:lnTo>
                    <a:cubicBezTo>
                      <a:pt x="530" y="95"/>
                      <a:pt x="522" y="83"/>
                      <a:pt x="513" y="75"/>
                    </a:cubicBezTo>
                    <a:cubicBezTo>
                      <a:pt x="509" y="73"/>
                      <a:pt x="505" y="73"/>
                      <a:pt x="501" y="73"/>
                    </a:cubicBezTo>
                    <a:cubicBezTo>
                      <a:pt x="497" y="73"/>
                      <a:pt x="493" y="73"/>
                      <a:pt x="489" y="71"/>
                    </a:cubicBezTo>
                    <a:cubicBezTo>
                      <a:pt x="444" y="67"/>
                      <a:pt x="403" y="54"/>
                      <a:pt x="358" y="42"/>
                    </a:cubicBezTo>
                    <a:cubicBezTo>
                      <a:pt x="329" y="29"/>
                      <a:pt x="299" y="24"/>
                      <a:pt x="268" y="24"/>
                    </a:cubicBezTo>
                    <a:cubicBezTo>
                      <a:pt x="258" y="24"/>
                      <a:pt x="248" y="24"/>
                      <a:pt x="239" y="25"/>
                    </a:cubicBezTo>
                    <a:cubicBezTo>
                      <a:pt x="232" y="27"/>
                      <a:pt x="224" y="28"/>
                      <a:pt x="217" y="28"/>
                    </a:cubicBezTo>
                    <a:cubicBezTo>
                      <a:pt x="207" y="28"/>
                      <a:pt x="197" y="26"/>
                      <a:pt x="189" y="21"/>
                    </a:cubicBezTo>
                    <a:cubicBezTo>
                      <a:pt x="179" y="13"/>
                      <a:pt x="166" y="9"/>
                      <a:pt x="155" y="9"/>
                    </a:cubicBezTo>
                    <a:cubicBezTo>
                      <a:pt x="148" y="9"/>
                      <a:pt x="142" y="10"/>
                      <a:pt x="136" y="13"/>
                    </a:cubicBezTo>
                    <a:cubicBezTo>
                      <a:pt x="130" y="15"/>
                      <a:pt x="124" y="16"/>
                      <a:pt x="118" y="16"/>
                    </a:cubicBezTo>
                    <a:cubicBezTo>
                      <a:pt x="111" y="16"/>
                      <a:pt x="105" y="15"/>
                      <a:pt x="99" y="13"/>
                    </a:cubicBezTo>
                    <a:cubicBezTo>
                      <a:pt x="96" y="13"/>
                      <a:pt x="92" y="4"/>
                      <a:pt x="86" y="4"/>
                    </a:cubicBezTo>
                    <a:cubicBezTo>
                      <a:pt x="85" y="4"/>
                      <a:pt x="84" y="4"/>
                      <a:pt x="83" y="5"/>
                    </a:cubicBezTo>
                    <a:cubicBezTo>
                      <a:pt x="75" y="17"/>
                      <a:pt x="67" y="21"/>
                      <a:pt x="59" y="21"/>
                    </a:cubicBezTo>
                    <a:cubicBezTo>
                      <a:pt x="44" y="21"/>
                      <a:pt x="28" y="9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9"/>
              <p:cNvSpPr/>
              <p:nvPr/>
            </p:nvSpPr>
            <p:spPr>
              <a:xfrm>
                <a:off x="-1361794" y="1089122"/>
                <a:ext cx="21472" cy="12820"/>
              </a:xfrm>
              <a:custGeom>
                <a:rect b="b" l="l" r="r" t="t"/>
                <a:pathLst>
                  <a:path extrusionOk="0" h="251" w="264">
                    <a:moveTo>
                      <a:pt x="80" y="0"/>
                    </a:moveTo>
                    <a:cubicBezTo>
                      <a:pt x="70" y="0"/>
                      <a:pt x="60" y="5"/>
                      <a:pt x="50" y="16"/>
                    </a:cubicBezTo>
                    <a:lnTo>
                      <a:pt x="42" y="16"/>
                    </a:lnTo>
                    <a:cubicBezTo>
                      <a:pt x="29" y="12"/>
                      <a:pt x="13" y="8"/>
                      <a:pt x="1" y="8"/>
                    </a:cubicBezTo>
                    <a:lnTo>
                      <a:pt x="1" y="241"/>
                    </a:lnTo>
                    <a:cubicBezTo>
                      <a:pt x="2" y="240"/>
                      <a:pt x="4" y="240"/>
                      <a:pt x="6" y="240"/>
                    </a:cubicBezTo>
                    <a:cubicBezTo>
                      <a:pt x="14" y="240"/>
                      <a:pt x="24" y="251"/>
                      <a:pt x="34" y="251"/>
                    </a:cubicBezTo>
                    <a:cubicBezTo>
                      <a:pt x="38" y="251"/>
                      <a:pt x="42" y="249"/>
                      <a:pt x="46" y="246"/>
                    </a:cubicBezTo>
                    <a:cubicBezTo>
                      <a:pt x="50" y="235"/>
                      <a:pt x="55" y="233"/>
                      <a:pt x="60" y="233"/>
                    </a:cubicBezTo>
                    <a:cubicBezTo>
                      <a:pt x="63" y="233"/>
                      <a:pt x="67" y="234"/>
                      <a:pt x="70" y="234"/>
                    </a:cubicBezTo>
                    <a:cubicBezTo>
                      <a:pt x="72" y="234"/>
                      <a:pt x="73" y="234"/>
                      <a:pt x="74" y="233"/>
                    </a:cubicBezTo>
                    <a:cubicBezTo>
                      <a:pt x="81" y="231"/>
                      <a:pt x="87" y="231"/>
                      <a:pt x="93" y="231"/>
                    </a:cubicBezTo>
                    <a:cubicBezTo>
                      <a:pt x="99" y="231"/>
                      <a:pt x="105" y="231"/>
                      <a:pt x="111" y="229"/>
                    </a:cubicBezTo>
                    <a:cubicBezTo>
                      <a:pt x="128" y="226"/>
                      <a:pt x="144" y="194"/>
                      <a:pt x="161" y="194"/>
                    </a:cubicBezTo>
                    <a:cubicBezTo>
                      <a:pt x="165" y="194"/>
                      <a:pt x="169" y="196"/>
                      <a:pt x="173" y="200"/>
                    </a:cubicBezTo>
                    <a:cubicBezTo>
                      <a:pt x="174" y="202"/>
                      <a:pt x="175" y="202"/>
                      <a:pt x="177" y="202"/>
                    </a:cubicBezTo>
                    <a:cubicBezTo>
                      <a:pt x="179" y="202"/>
                      <a:pt x="182" y="199"/>
                      <a:pt x="185" y="196"/>
                    </a:cubicBezTo>
                    <a:cubicBezTo>
                      <a:pt x="199" y="183"/>
                      <a:pt x="212" y="175"/>
                      <a:pt x="226" y="175"/>
                    </a:cubicBezTo>
                    <a:cubicBezTo>
                      <a:pt x="229" y="175"/>
                      <a:pt x="232" y="175"/>
                      <a:pt x="234" y="176"/>
                    </a:cubicBezTo>
                    <a:cubicBezTo>
                      <a:pt x="235" y="176"/>
                      <a:pt x="236" y="176"/>
                      <a:pt x="236" y="176"/>
                    </a:cubicBezTo>
                    <a:cubicBezTo>
                      <a:pt x="244" y="176"/>
                      <a:pt x="251" y="150"/>
                      <a:pt x="255" y="127"/>
                    </a:cubicBezTo>
                    <a:cubicBezTo>
                      <a:pt x="259" y="102"/>
                      <a:pt x="263" y="77"/>
                      <a:pt x="263" y="53"/>
                    </a:cubicBezTo>
                    <a:cubicBezTo>
                      <a:pt x="251" y="49"/>
                      <a:pt x="243" y="44"/>
                      <a:pt x="234" y="44"/>
                    </a:cubicBezTo>
                    <a:cubicBezTo>
                      <a:pt x="214" y="40"/>
                      <a:pt x="193" y="32"/>
                      <a:pt x="173" y="28"/>
                    </a:cubicBezTo>
                    <a:cubicBezTo>
                      <a:pt x="169" y="28"/>
                      <a:pt x="161" y="32"/>
                      <a:pt x="157" y="32"/>
                    </a:cubicBezTo>
                    <a:cubicBezTo>
                      <a:pt x="153" y="32"/>
                      <a:pt x="150" y="37"/>
                      <a:pt x="147" y="37"/>
                    </a:cubicBezTo>
                    <a:cubicBezTo>
                      <a:pt x="146" y="37"/>
                      <a:pt x="145" y="37"/>
                      <a:pt x="144" y="36"/>
                    </a:cubicBezTo>
                    <a:cubicBezTo>
                      <a:pt x="123" y="17"/>
                      <a:pt x="10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9"/>
              <p:cNvSpPr/>
              <p:nvPr/>
            </p:nvSpPr>
            <p:spPr>
              <a:xfrm>
                <a:off x="-1361794" y="1195664"/>
                <a:ext cx="50509" cy="13739"/>
              </a:xfrm>
              <a:custGeom>
                <a:rect b="b" l="l" r="r" t="t"/>
                <a:pathLst>
                  <a:path extrusionOk="0" h="269" w="621">
                    <a:moveTo>
                      <a:pt x="29" y="1"/>
                    </a:moveTo>
                    <a:cubicBezTo>
                      <a:pt x="19" y="1"/>
                      <a:pt x="9" y="3"/>
                      <a:pt x="1" y="6"/>
                    </a:cubicBezTo>
                    <a:lnTo>
                      <a:pt x="1" y="260"/>
                    </a:lnTo>
                    <a:cubicBezTo>
                      <a:pt x="9" y="260"/>
                      <a:pt x="17" y="256"/>
                      <a:pt x="25" y="248"/>
                    </a:cubicBezTo>
                    <a:cubicBezTo>
                      <a:pt x="33" y="230"/>
                      <a:pt x="41" y="224"/>
                      <a:pt x="48" y="224"/>
                    </a:cubicBezTo>
                    <a:cubicBezTo>
                      <a:pt x="65" y="224"/>
                      <a:pt x="81" y="257"/>
                      <a:pt x="102" y="257"/>
                    </a:cubicBezTo>
                    <a:cubicBezTo>
                      <a:pt x="104" y="257"/>
                      <a:pt x="106" y="257"/>
                      <a:pt x="107" y="256"/>
                    </a:cubicBezTo>
                    <a:cubicBezTo>
                      <a:pt x="109" y="256"/>
                      <a:pt x="111" y="256"/>
                      <a:pt x="113" y="256"/>
                    </a:cubicBezTo>
                    <a:cubicBezTo>
                      <a:pt x="134" y="256"/>
                      <a:pt x="152" y="268"/>
                      <a:pt x="171" y="268"/>
                    </a:cubicBezTo>
                    <a:cubicBezTo>
                      <a:pt x="180" y="268"/>
                      <a:pt x="189" y="265"/>
                      <a:pt x="198" y="256"/>
                    </a:cubicBezTo>
                    <a:cubicBezTo>
                      <a:pt x="214" y="244"/>
                      <a:pt x="234" y="236"/>
                      <a:pt x="255" y="228"/>
                    </a:cubicBezTo>
                    <a:cubicBezTo>
                      <a:pt x="256" y="227"/>
                      <a:pt x="257" y="227"/>
                      <a:pt x="258" y="227"/>
                    </a:cubicBezTo>
                    <a:cubicBezTo>
                      <a:pt x="271" y="227"/>
                      <a:pt x="284" y="241"/>
                      <a:pt x="297" y="241"/>
                    </a:cubicBezTo>
                    <a:cubicBezTo>
                      <a:pt x="304" y="241"/>
                      <a:pt x="310" y="238"/>
                      <a:pt x="317" y="228"/>
                    </a:cubicBezTo>
                    <a:cubicBezTo>
                      <a:pt x="317" y="228"/>
                      <a:pt x="321" y="236"/>
                      <a:pt x="321" y="240"/>
                    </a:cubicBezTo>
                    <a:cubicBezTo>
                      <a:pt x="332" y="258"/>
                      <a:pt x="345" y="264"/>
                      <a:pt x="357" y="264"/>
                    </a:cubicBezTo>
                    <a:cubicBezTo>
                      <a:pt x="367" y="264"/>
                      <a:pt x="377" y="260"/>
                      <a:pt x="386" y="256"/>
                    </a:cubicBezTo>
                    <a:cubicBezTo>
                      <a:pt x="399" y="248"/>
                      <a:pt x="411" y="236"/>
                      <a:pt x="423" y="232"/>
                    </a:cubicBezTo>
                    <a:cubicBezTo>
                      <a:pt x="436" y="223"/>
                      <a:pt x="440" y="232"/>
                      <a:pt x="448" y="219"/>
                    </a:cubicBezTo>
                    <a:cubicBezTo>
                      <a:pt x="453" y="212"/>
                      <a:pt x="462" y="200"/>
                      <a:pt x="472" y="200"/>
                    </a:cubicBezTo>
                    <a:cubicBezTo>
                      <a:pt x="478" y="200"/>
                      <a:pt x="484" y="205"/>
                      <a:pt x="489" y="219"/>
                    </a:cubicBezTo>
                    <a:cubicBezTo>
                      <a:pt x="503" y="205"/>
                      <a:pt x="519" y="199"/>
                      <a:pt x="535" y="199"/>
                    </a:cubicBezTo>
                    <a:cubicBezTo>
                      <a:pt x="543" y="199"/>
                      <a:pt x="551" y="200"/>
                      <a:pt x="559" y="203"/>
                    </a:cubicBezTo>
                    <a:cubicBezTo>
                      <a:pt x="560" y="203"/>
                      <a:pt x="561" y="204"/>
                      <a:pt x="563" y="204"/>
                    </a:cubicBezTo>
                    <a:cubicBezTo>
                      <a:pt x="573" y="204"/>
                      <a:pt x="581" y="191"/>
                      <a:pt x="591" y="191"/>
                    </a:cubicBezTo>
                    <a:cubicBezTo>
                      <a:pt x="600" y="191"/>
                      <a:pt x="612" y="174"/>
                      <a:pt x="620" y="109"/>
                    </a:cubicBezTo>
                    <a:cubicBezTo>
                      <a:pt x="612" y="35"/>
                      <a:pt x="600" y="35"/>
                      <a:pt x="587" y="35"/>
                    </a:cubicBezTo>
                    <a:cubicBezTo>
                      <a:pt x="563" y="35"/>
                      <a:pt x="534" y="35"/>
                      <a:pt x="505" y="55"/>
                    </a:cubicBezTo>
                    <a:cubicBezTo>
                      <a:pt x="499" y="61"/>
                      <a:pt x="491" y="65"/>
                      <a:pt x="484" y="65"/>
                    </a:cubicBezTo>
                    <a:cubicBezTo>
                      <a:pt x="481" y="65"/>
                      <a:pt x="479" y="65"/>
                      <a:pt x="477" y="63"/>
                    </a:cubicBezTo>
                    <a:cubicBezTo>
                      <a:pt x="472" y="64"/>
                      <a:pt x="467" y="64"/>
                      <a:pt x="463" y="64"/>
                    </a:cubicBezTo>
                    <a:cubicBezTo>
                      <a:pt x="432" y="64"/>
                      <a:pt x="402" y="51"/>
                      <a:pt x="372" y="51"/>
                    </a:cubicBezTo>
                    <a:cubicBezTo>
                      <a:pt x="353" y="51"/>
                      <a:pt x="335" y="56"/>
                      <a:pt x="317" y="72"/>
                    </a:cubicBezTo>
                    <a:cubicBezTo>
                      <a:pt x="315" y="73"/>
                      <a:pt x="314" y="73"/>
                      <a:pt x="312" y="73"/>
                    </a:cubicBezTo>
                    <a:cubicBezTo>
                      <a:pt x="309" y="73"/>
                      <a:pt x="306" y="72"/>
                      <a:pt x="300" y="72"/>
                    </a:cubicBezTo>
                    <a:cubicBezTo>
                      <a:pt x="276" y="59"/>
                      <a:pt x="251" y="68"/>
                      <a:pt x="226" y="55"/>
                    </a:cubicBezTo>
                    <a:cubicBezTo>
                      <a:pt x="202" y="43"/>
                      <a:pt x="173" y="35"/>
                      <a:pt x="148" y="27"/>
                    </a:cubicBezTo>
                    <a:cubicBezTo>
                      <a:pt x="140" y="24"/>
                      <a:pt x="131" y="23"/>
                      <a:pt x="123" y="23"/>
                    </a:cubicBezTo>
                    <a:cubicBezTo>
                      <a:pt x="118" y="23"/>
                      <a:pt x="114" y="23"/>
                      <a:pt x="109" y="23"/>
                    </a:cubicBezTo>
                    <a:cubicBezTo>
                      <a:pt x="96" y="23"/>
                      <a:pt x="83" y="22"/>
                      <a:pt x="70" y="14"/>
                    </a:cubicBezTo>
                    <a:cubicBezTo>
                      <a:pt x="58" y="5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-1361794" y="1168646"/>
                <a:ext cx="61489" cy="14607"/>
              </a:xfrm>
              <a:custGeom>
                <a:rect b="b" l="l" r="r" t="t"/>
                <a:pathLst>
                  <a:path extrusionOk="0" h="286" w="756">
                    <a:moveTo>
                      <a:pt x="33" y="0"/>
                    </a:moveTo>
                    <a:cubicBezTo>
                      <a:pt x="25" y="0"/>
                      <a:pt x="17" y="2"/>
                      <a:pt x="9" y="6"/>
                    </a:cubicBezTo>
                    <a:cubicBezTo>
                      <a:pt x="5" y="6"/>
                      <a:pt x="1" y="6"/>
                      <a:pt x="1" y="10"/>
                    </a:cubicBezTo>
                    <a:lnTo>
                      <a:pt x="1" y="277"/>
                    </a:lnTo>
                    <a:cubicBezTo>
                      <a:pt x="9" y="277"/>
                      <a:pt x="17" y="281"/>
                      <a:pt x="25" y="285"/>
                    </a:cubicBezTo>
                    <a:cubicBezTo>
                      <a:pt x="26" y="285"/>
                      <a:pt x="27" y="285"/>
                      <a:pt x="28" y="285"/>
                    </a:cubicBezTo>
                    <a:cubicBezTo>
                      <a:pt x="34" y="285"/>
                      <a:pt x="38" y="272"/>
                      <a:pt x="46" y="272"/>
                    </a:cubicBezTo>
                    <a:cubicBezTo>
                      <a:pt x="55" y="268"/>
                      <a:pt x="65" y="266"/>
                      <a:pt x="75" y="266"/>
                    </a:cubicBezTo>
                    <a:cubicBezTo>
                      <a:pt x="83" y="266"/>
                      <a:pt x="91" y="267"/>
                      <a:pt x="99" y="268"/>
                    </a:cubicBezTo>
                    <a:cubicBezTo>
                      <a:pt x="124" y="277"/>
                      <a:pt x="148" y="281"/>
                      <a:pt x="173" y="281"/>
                    </a:cubicBezTo>
                    <a:cubicBezTo>
                      <a:pt x="222" y="277"/>
                      <a:pt x="271" y="264"/>
                      <a:pt x="321" y="256"/>
                    </a:cubicBezTo>
                    <a:cubicBezTo>
                      <a:pt x="345" y="252"/>
                      <a:pt x="370" y="252"/>
                      <a:pt x="394" y="248"/>
                    </a:cubicBezTo>
                    <a:cubicBezTo>
                      <a:pt x="411" y="248"/>
                      <a:pt x="423" y="240"/>
                      <a:pt x="431" y="227"/>
                    </a:cubicBezTo>
                    <a:cubicBezTo>
                      <a:pt x="443" y="206"/>
                      <a:pt x="453" y="201"/>
                      <a:pt x="464" y="201"/>
                    </a:cubicBezTo>
                    <a:cubicBezTo>
                      <a:pt x="468" y="201"/>
                      <a:pt x="472" y="202"/>
                      <a:pt x="477" y="203"/>
                    </a:cubicBezTo>
                    <a:cubicBezTo>
                      <a:pt x="493" y="207"/>
                      <a:pt x="497" y="207"/>
                      <a:pt x="509" y="207"/>
                    </a:cubicBezTo>
                    <a:cubicBezTo>
                      <a:pt x="518" y="211"/>
                      <a:pt x="530" y="207"/>
                      <a:pt x="542" y="219"/>
                    </a:cubicBezTo>
                    <a:cubicBezTo>
                      <a:pt x="548" y="225"/>
                      <a:pt x="553" y="229"/>
                      <a:pt x="557" y="229"/>
                    </a:cubicBezTo>
                    <a:cubicBezTo>
                      <a:pt x="562" y="229"/>
                      <a:pt x="567" y="224"/>
                      <a:pt x="571" y="211"/>
                    </a:cubicBezTo>
                    <a:cubicBezTo>
                      <a:pt x="571" y="208"/>
                      <a:pt x="576" y="202"/>
                      <a:pt x="578" y="202"/>
                    </a:cubicBezTo>
                    <a:cubicBezTo>
                      <a:pt x="579" y="202"/>
                      <a:pt x="579" y="202"/>
                      <a:pt x="579" y="203"/>
                    </a:cubicBezTo>
                    <a:cubicBezTo>
                      <a:pt x="588" y="211"/>
                      <a:pt x="597" y="214"/>
                      <a:pt x="607" y="214"/>
                    </a:cubicBezTo>
                    <a:cubicBezTo>
                      <a:pt x="620" y="214"/>
                      <a:pt x="633" y="209"/>
                      <a:pt x="645" y="207"/>
                    </a:cubicBezTo>
                    <a:cubicBezTo>
                      <a:pt x="657" y="203"/>
                      <a:pt x="665" y="199"/>
                      <a:pt x="678" y="190"/>
                    </a:cubicBezTo>
                    <a:cubicBezTo>
                      <a:pt x="686" y="185"/>
                      <a:pt x="693" y="178"/>
                      <a:pt x="702" y="178"/>
                    </a:cubicBezTo>
                    <a:cubicBezTo>
                      <a:pt x="707" y="178"/>
                      <a:pt x="713" y="180"/>
                      <a:pt x="719" y="186"/>
                    </a:cubicBezTo>
                    <a:cubicBezTo>
                      <a:pt x="723" y="193"/>
                      <a:pt x="726" y="196"/>
                      <a:pt x="730" y="196"/>
                    </a:cubicBezTo>
                    <a:cubicBezTo>
                      <a:pt x="739" y="196"/>
                      <a:pt x="747" y="179"/>
                      <a:pt x="756" y="137"/>
                    </a:cubicBezTo>
                    <a:cubicBezTo>
                      <a:pt x="743" y="80"/>
                      <a:pt x="731" y="67"/>
                      <a:pt x="719" y="67"/>
                    </a:cubicBezTo>
                    <a:cubicBezTo>
                      <a:pt x="714" y="68"/>
                      <a:pt x="710" y="68"/>
                      <a:pt x="705" y="68"/>
                    </a:cubicBezTo>
                    <a:cubicBezTo>
                      <a:pt x="686" y="68"/>
                      <a:pt x="666" y="65"/>
                      <a:pt x="647" y="65"/>
                    </a:cubicBezTo>
                    <a:cubicBezTo>
                      <a:pt x="625" y="65"/>
                      <a:pt x="604" y="68"/>
                      <a:pt x="583" y="84"/>
                    </a:cubicBezTo>
                    <a:cubicBezTo>
                      <a:pt x="575" y="90"/>
                      <a:pt x="567" y="92"/>
                      <a:pt x="558" y="92"/>
                    </a:cubicBezTo>
                    <a:cubicBezTo>
                      <a:pt x="538" y="92"/>
                      <a:pt x="518" y="78"/>
                      <a:pt x="497" y="75"/>
                    </a:cubicBezTo>
                    <a:cubicBezTo>
                      <a:pt x="485" y="71"/>
                      <a:pt x="472" y="67"/>
                      <a:pt x="456" y="67"/>
                    </a:cubicBezTo>
                    <a:cubicBezTo>
                      <a:pt x="423" y="67"/>
                      <a:pt x="386" y="75"/>
                      <a:pt x="353" y="75"/>
                    </a:cubicBezTo>
                    <a:cubicBezTo>
                      <a:pt x="340" y="74"/>
                      <a:pt x="326" y="73"/>
                      <a:pt x="312" y="73"/>
                    </a:cubicBezTo>
                    <a:cubicBezTo>
                      <a:pt x="293" y="73"/>
                      <a:pt x="273" y="75"/>
                      <a:pt x="251" y="80"/>
                    </a:cubicBezTo>
                    <a:cubicBezTo>
                      <a:pt x="234" y="80"/>
                      <a:pt x="222" y="80"/>
                      <a:pt x="206" y="75"/>
                    </a:cubicBezTo>
                    <a:cubicBezTo>
                      <a:pt x="198" y="71"/>
                      <a:pt x="193" y="71"/>
                      <a:pt x="185" y="67"/>
                    </a:cubicBezTo>
                    <a:cubicBezTo>
                      <a:pt x="161" y="67"/>
                      <a:pt x="140" y="55"/>
                      <a:pt x="120" y="43"/>
                    </a:cubicBezTo>
                    <a:cubicBezTo>
                      <a:pt x="91" y="20"/>
                      <a:pt x="62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-1361794" y="1142087"/>
                <a:ext cx="55470" cy="13892"/>
              </a:xfrm>
              <a:custGeom>
                <a:rect b="b" l="l" r="r" t="t"/>
                <a:pathLst>
                  <a:path extrusionOk="0" h="272" w="682">
                    <a:moveTo>
                      <a:pt x="1" y="0"/>
                    </a:moveTo>
                    <a:lnTo>
                      <a:pt x="1" y="271"/>
                    </a:lnTo>
                    <a:cubicBezTo>
                      <a:pt x="17" y="271"/>
                      <a:pt x="33" y="263"/>
                      <a:pt x="42" y="247"/>
                    </a:cubicBezTo>
                    <a:cubicBezTo>
                      <a:pt x="54" y="222"/>
                      <a:pt x="62" y="214"/>
                      <a:pt x="74" y="214"/>
                    </a:cubicBezTo>
                    <a:cubicBezTo>
                      <a:pt x="87" y="218"/>
                      <a:pt x="111" y="234"/>
                      <a:pt x="128" y="238"/>
                    </a:cubicBezTo>
                    <a:cubicBezTo>
                      <a:pt x="144" y="247"/>
                      <a:pt x="173" y="255"/>
                      <a:pt x="193" y="263"/>
                    </a:cubicBezTo>
                    <a:cubicBezTo>
                      <a:pt x="198" y="265"/>
                      <a:pt x="203" y="267"/>
                      <a:pt x="208" y="267"/>
                    </a:cubicBezTo>
                    <a:cubicBezTo>
                      <a:pt x="216" y="267"/>
                      <a:pt x="224" y="261"/>
                      <a:pt x="234" y="238"/>
                    </a:cubicBezTo>
                    <a:cubicBezTo>
                      <a:pt x="234" y="231"/>
                      <a:pt x="238" y="228"/>
                      <a:pt x="241" y="228"/>
                    </a:cubicBezTo>
                    <a:cubicBezTo>
                      <a:pt x="243" y="228"/>
                      <a:pt x="245" y="229"/>
                      <a:pt x="247" y="230"/>
                    </a:cubicBezTo>
                    <a:cubicBezTo>
                      <a:pt x="250" y="235"/>
                      <a:pt x="254" y="238"/>
                      <a:pt x="259" y="238"/>
                    </a:cubicBezTo>
                    <a:cubicBezTo>
                      <a:pt x="265" y="238"/>
                      <a:pt x="272" y="233"/>
                      <a:pt x="280" y="226"/>
                    </a:cubicBezTo>
                    <a:cubicBezTo>
                      <a:pt x="284" y="220"/>
                      <a:pt x="288" y="219"/>
                      <a:pt x="292" y="219"/>
                    </a:cubicBezTo>
                    <a:cubicBezTo>
                      <a:pt x="294" y="219"/>
                      <a:pt x="296" y="219"/>
                      <a:pt x="298" y="219"/>
                    </a:cubicBezTo>
                    <a:cubicBezTo>
                      <a:pt x="300" y="219"/>
                      <a:pt x="302" y="219"/>
                      <a:pt x="304" y="218"/>
                    </a:cubicBezTo>
                    <a:cubicBezTo>
                      <a:pt x="325" y="218"/>
                      <a:pt x="353" y="218"/>
                      <a:pt x="374" y="214"/>
                    </a:cubicBezTo>
                    <a:cubicBezTo>
                      <a:pt x="394" y="210"/>
                      <a:pt x="415" y="206"/>
                      <a:pt x="436" y="206"/>
                    </a:cubicBezTo>
                    <a:cubicBezTo>
                      <a:pt x="438" y="206"/>
                      <a:pt x="441" y="207"/>
                      <a:pt x="444" y="207"/>
                    </a:cubicBezTo>
                    <a:cubicBezTo>
                      <a:pt x="456" y="207"/>
                      <a:pt x="466" y="197"/>
                      <a:pt x="477" y="156"/>
                    </a:cubicBezTo>
                    <a:cubicBezTo>
                      <a:pt x="482" y="192"/>
                      <a:pt x="490" y="204"/>
                      <a:pt x="498" y="204"/>
                    </a:cubicBezTo>
                    <a:cubicBezTo>
                      <a:pt x="501" y="204"/>
                      <a:pt x="505" y="201"/>
                      <a:pt x="509" y="197"/>
                    </a:cubicBezTo>
                    <a:cubicBezTo>
                      <a:pt x="518" y="189"/>
                      <a:pt x="521" y="182"/>
                      <a:pt x="523" y="182"/>
                    </a:cubicBezTo>
                    <a:cubicBezTo>
                      <a:pt x="524" y="182"/>
                      <a:pt x="525" y="183"/>
                      <a:pt x="526" y="185"/>
                    </a:cubicBezTo>
                    <a:cubicBezTo>
                      <a:pt x="531" y="203"/>
                      <a:pt x="538" y="209"/>
                      <a:pt x="544" y="209"/>
                    </a:cubicBezTo>
                    <a:cubicBezTo>
                      <a:pt x="552" y="209"/>
                      <a:pt x="560" y="200"/>
                      <a:pt x="567" y="193"/>
                    </a:cubicBezTo>
                    <a:cubicBezTo>
                      <a:pt x="572" y="188"/>
                      <a:pt x="576" y="187"/>
                      <a:pt x="579" y="187"/>
                    </a:cubicBezTo>
                    <a:cubicBezTo>
                      <a:pt x="584" y="187"/>
                      <a:pt x="588" y="191"/>
                      <a:pt x="591" y="191"/>
                    </a:cubicBezTo>
                    <a:cubicBezTo>
                      <a:pt x="593" y="191"/>
                      <a:pt x="594" y="191"/>
                      <a:pt x="596" y="189"/>
                    </a:cubicBezTo>
                    <a:cubicBezTo>
                      <a:pt x="602" y="183"/>
                      <a:pt x="610" y="180"/>
                      <a:pt x="619" y="180"/>
                    </a:cubicBezTo>
                    <a:cubicBezTo>
                      <a:pt x="627" y="180"/>
                      <a:pt x="637" y="183"/>
                      <a:pt x="645" y="189"/>
                    </a:cubicBezTo>
                    <a:cubicBezTo>
                      <a:pt x="647" y="191"/>
                      <a:pt x="650" y="192"/>
                      <a:pt x="654" y="192"/>
                    </a:cubicBezTo>
                    <a:cubicBezTo>
                      <a:pt x="657" y="192"/>
                      <a:pt x="661" y="191"/>
                      <a:pt x="665" y="189"/>
                    </a:cubicBezTo>
                    <a:cubicBezTo>
                      <a:pt x="669" y="189"/>
                      <a:pt x="674" y="185"/>
                      <a:pt x="678" y="173"/>
                    </a:cubicBezTo>
                    <a:cubicBezTo>
                      <a:pt x="682" y="156"/>
                      <a:pt x="682" y="140"/>
                      <a:pt x="682" y="124"/>
                    </a:cubicBezTo>
                    <a:cubicBezTo>
                      <a:pt x="682" y="107"/>
                      <a:pt x="682" y="91"/>
                      <a:pt x="678" y="78"/>
                    </a:cubicBezTo>
                    <a:cubicBezTo>
                      <a:pt x="669" y="62"/>
                      <a:pt x="661" y="54"/>
                      <a:pt x="653" y="54"/>
                    </a:cubicBezTo>
                    <a:cubicBezTo>
                      <a:pt x="604" y="54"/>
                      <a:pt x="559" y="54"/>
                      <a:pt x="513" y="58"/>
                    </a:cubicBezTo>
                    <a:cubicBezTo>
                      <a:pt x="511" y="57"/>
                      <a:pt x="509" y="57"/>
                      <a:pt x="507" y="57"/>
                    </a:cubicBezTo>
                    <a:cubicBezTo>
                      <a:pt x="493" y="57"/>
                      <a:pt x="481" y="68"/>
                      <a:pt x="481" y="83"/>
                    </a:cubicBezTo>
                    <a:cubicBezTo>
                      <a:pt x="478" y="88"/>
                      <a:pt x="476" y="91"/>
                      <a:pt x="474" y="91"/>
                    </a:cubicBezTo>
                    <a:cubicBezTo>
                      <a:pt x="466" y="91"/>
                      <a:pt x="460" y="52"/>
                      <a:pt x="451" y="52"/>
                    </a:cubicBezTo>
                    <a:cubicBezTo>
                      <a:pt x="450" y="52"/>
                      <a:pt x="449" y="52"/>
                      <a:pt x="448" y="54"/>
                    </a:cubicBezTo>
                    <a:lnTo>
                      <a:pt x="386" y="54"/>
                    </a:lnTo>
                    <a:lnTo>
                      <a:pt x="247" y="50"/>
                    </a:lnTo>
                    <a:cubicBezTo>
                      <a:pt x="237" y="48"/>
                      <a:pt x="225" y="47"/>
                      <a:pt x="213" y="47"/>
                    </a:cubicBezTo>
                    <a:cubicBezTo>
                      <a:pt x="202" y="47"/>
                      <a:pt x="189" y="48"/>
                      <a:pt x="177" y="50"/>
                    </a:cubicBezTo>
                    <a:cubicBezTo>
                      <a:pt x="174" y="50"/>
                      <a:pt x="171" y="51"/>
                      <a:pt x="168" y="51"/>
                    </a:cubicBezTo>
                    <a:cubicBezTo>
                      <a:pt x="154" y="51"/>
                      <a:pt x="138" y="43"/>
                      <a:pt x="128" y="33"/>
                    </a:cubicBezTo>
                    <a:cubicBezTo>
                      <a:pt x="120" y="21"/>
                      <a:pt x="107" y="13"/>
                      <a:pt x="91" y="9"/>
                    </a:cubicBezTo>
                    <a:cubicBezTo>
                      <a:pt x="80" y="3"/>
                      <a:pt x="70" y="1"/>
                      <a:pt x="59" y="1"/>
                    </a:cubicBezTo>
                    <a:cubicBezTo>
                      <a:pt x="47" y="1"/>
                      <a:pt x="35" y="3"/>
                      <a:pt x="22" y="3"/>
                    </a:cubicBezTo>
                    <a:cubicBezTo>
                      <a:pt x="15" y="3"/>
                      <a:pt x="8" y="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-1361794" y="1036259"/>
                <a:ext cx="14803" cy="12616"/>
              </a:xfrm>
              <a:custGeom>
                <a:rect b="b" l="l" r="r" t="t"/>
                <a:pathLst>
                  <a:path extrusionOk="0" h="247" w="182">
                    <a:moveTo>
                      <a:pt x="1" y="0"/>
                    </a:moveTo>
                    <a:lnTo>
                      <a:pt x="1" y="247"/>
                    </a:lnTo>
                    <a:cubicBezTo>
                      <a:pt x="5" y="247"/>
                      <a:pt x="9" y="242"/>
                      <a:pt x="13" y="238"/>
                    </a:cubicBezTo>
                    <a:cubicBezTo>
                      <a:pt x="15" y="229"/>
                      <a:pt x="19" y="226"/>
                      <a:pt x="23" y="226"/>
                    </a:cubicBezTo>
                    <a:cubicBezTo>
                      <a:pt x="32" y="226"/>
                      <a:pt x="42" y="239"/>
                      <a:pt x="48" y="239"/>
                    </a:cubicBezTo>
                    <a:cubicBezTo>
                      <a:pt x="49" y="239"/>
                      <a:pt x="49" y="239"/>
                      <a:pt x="50" y="238"/>
                    </a:cubicBezTo>
                    <a:cubicBezTo>
                      <a:pt x="69" y="231"/>
                      <a:pt x="85" y="201"/>
                      <a:pt x="104" y="201"/>
                    </a:cubicBezTo>
                    <a:cubicBezTo>
                      <a:pt x="105" y="201"/>
                      <a:pt x="106" y="201"/>
                      <a:pt x="107" y="201"/>
                    </a:cubicBezTo>
                    <a:cubicBezTo>
                      <a:pt x="110" y="202"/>
                      <a:pt x="112" y="203"/>
                      <a:pt x="115" y="203"/>
                    </a:cubicBezTo>
                    <a:cubicBezTo>
                      <a:pt x="127" y="203"/>
                      <a:pt x="136" y="192"/>
                      <a:pt x="148" y="192"/>
                    </a:cubicBezTo>
                    <a:cubicBezTo>
                      <a:pt x="152" y="192"/>
                      <a:pt x="156" y="194"/>
                      <a:pt x="161" y="197"/>
                    </a:cubicBezTo>
                    <a:cubicBezTo>
                      <a:pt x="161" y="198"/>
                      <a:pt x="162" y="198"/>
                      <a:pt x="163" y="198"/>
                    </a:cubicBezTo>
                    <a:cubicBezTo>
                      <a:pt x="170" y="198"/>
                      <a:pt x="177" y="156"/>
                      <a:pt x="177" y="111"/>
                    </a:cubicBezTo>
                    <a:cubicBezTo>
                      <a:pt x="181" y="86"/>
                      <a:pt x="177" y="58"/>
                      <a:pt x="161" y="37"/>
                    </a:cubicBezTo>
                    <a:lnTo>
                      <a:pt x="157" y="37"/>
                    </a:lnTo>
                    <a:lnTo>
                      <a:pt x="103" y="13"/>
                    </a:lnTo>
                    <a:cubicBezTo>
                      <a:pt x="99" y="13"/>
                      <a:pt x="95" y="4"/>
                      <a:pt x="91" y="4"/>
                    </a:cubicBezTo>
                    <a:lnTo>
                      <a:pt x="13" y="4"/>
                    </a:lnTo>
                    <a:cubicBezTo>
                      <a:pt x="13" y="0"/>
                      <a:pt x="5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-1361794" y="1301492"/>
                <a:ext cx="71168" cy="15833"/>
              </a:xfrm>
              <a:custGeom>
                <a:rect b="b" l="l" r="r" t="t"/>
                <a:pathLst>
                  <a:path extrusionOk="0" h="310" w="875">
                    <a:moveTo>
                      <a:pt x="9" y="0"/>
                    </a:moveTo>
                    <a:cubicBezTo>
                      <a:pt x="6" y="0"/>
                      <a:pt x="3" y="2"/>
                      <a:pt x="1" y="6"/>
                    </a:cubicBezTo>
                    <a:lnTo>
                      <a:pt x="1" y="302"/>
                    </a:lnTo>
                    <a:cubicBezTo>
                      <a:pt x="5" y="306"/>
                      <a:pt x="9" y="306"/>
                      <a:pt x="13" y="310"/>
                    </a:cubicBezTo>
                    <a:cubicBezTo>
                      <a:pt x="42" y="263"/>
                      <a:pt x="71" y="248"/>
                      <a:pt x="97" y="248"/>
                    </a:cubicBezTo>
                    <a:cubicBezTo>
                      <a:pt x="101" y="248"/>
                      <a:pt x="104" y="248"/>
                      <a:pt x="107" y="248"/>
                    </a:cubicBezTo>
                    <a:lnTo>
                      <a:pt x="144" y="248"/>
                    </a:lnTo>
                    <a:cubicBezTo>
                      <a:pt x="147" y="248"/>
                      <a:pt x="151" y="245"/>
                      <a:pt x="155" y="245"/>
                    </a:cubicBezTo>
                    <a:cubicBezTo>
                      <a:pt x="157" y="245"/>
                      <a:pt x="159" y="246"/>
                      <a:pt x="161" y="248"/>
                    </a:cubicBezTo>
                    <a:cubicBezTo>
                      <a:pt x="166" y="256"/>
                      <a:pt x="172" y="259"/>
                      <a:pt x="178" y="259"/>
                    </a:cubicBezTo>
                    <a:cubicBezTo>
                      <a:pt x="184" y="259"/>
                      <a:pt x="191" y="255"/>
                      <a:pt x="198" y="248"/>
                    </a:cubicBezTo>
                    <a:cubicBezTo>
                      <a:pt x="210" y="232"/>
                      <a:pt x="226" y="240"/>
                      <a:pt x="239" y="236"/>
                    </a:cubicBezTo>
                    <a:cubicBezTo>
                      <a:pt x="267" y="228"/>
                      <a:pt x="296" y="228"/>
                      <a:pt x="321" y="228"/>
                    </a:cubicBezTo>
                    <a:cubicBezTo>
                      <a:pt x="333" y="228"/>
                      <a:pt x="341" y="211"/>
                      <a:pt x="349" y="203"/>
                    </a:cubicBezTo>
                    <a:cubicBezTo>
                      <a:pt x="358" y="195"/>
                      <a:pt x="362" y="191"/>
                      <a:pt x="370" y="187"/>
                    </a:cubicBezTo>
                    <a:cubicBezTo>
                      <a:pt x="380" y="185"/>
                      <a:pt x="391" y="184"/>
                      <a:pt x="402" y="184"/>
                    </a:cubicBezTo>
                    <a:cubicBezTo>
                      <a:pt x="434" y="184"/>
                      <a:pt x="466" y="192"/>
                      <a:pt x="493" y="207"/>
                    </a:cubicBezTo>
                    <a:cubicBezTo>
                      <a:pt x="522" y="215"/>
                      <a:pt x="555" y="224"/>
                      <a:pt x="587" y="224"/>
                    </a:cubicBezTo>
                    <a:cubicBezTo>
                      <a:pt x="628" y="224"/>
                      <a:pt x="665" y="220"/>
                      <a:pt x="706" y="215"/>
                    </a:cubicBezTo>
                    <a:cubicBezTo>
                      <a:pt x="733" y="213"/>
                      <a:pt x="759" y="199"/>
                      <a:pt x="787" y="199"/>
                    </a:cubicBezTo>
                    <a:cubicBezTo>
                      <a:pt x="798" y="199"/>
                      <a:pt x="809" y="201"/>
                      <a:pt x="821" y="207"/>
                    </a:cubicBezTo>
                    <a:lnTo>
                      <a:pt x="846" y="207"/>
                    </a:lnTo>
                    <a:cubicBezTo>
                      <a:pt x="854" y="207"/>
                      <a:pt x="866" y="183"/>
                      <a:pt x="875" y="133"/>
                    </a:cubicBezTo>
                    <a:cubicBezTo>
                      <a:pt x="866" y="97"/>
                      <a:pt x="858" y="91"/>
                      <a:pt x="851" y="91"/>
                    </a:cubicBezTo>
                    <a:cubicBezTo>
                      <a:pt x="847" y="91"/>
                      <a:pt x="844" y="92"/>
                      <a:pt x="842" y="92"/>
                    </a:cubicBezTo>
                    <a:lnTo>
                      <a:pt x="731" y="92"/>
                    </a:lnTo>
                    <a:cubicBezTo>
                      <a:pt x="715" y="92"/>
                      <a:pt x="702" y="80"/>
                      <a:pt x="690" y="80"/>
                    </a:cubicBezTo>
                    <a:cubicBezTo>
                      <a:pt x="674" y="80"/>
                      <a:pt x="649" y="92"/>
                      <a:pt x="632" y="92"/>
                    </a:cubicBezTo>
                    <a:cubicBezTo>
                      <a:pt x="604" y="92"/>
                      <a:pt x="579" y="92"/>
                      <a:pt x="555" y="84"/>
                    </a:cubicBezTo>
                    <a:cubicBezTo>
                      <a:pt x="530" y="80"/>
                      <a:pt x="501" y="60"/>
                      <a:pt x="481" y="51"/>
                    </a:cubicBezTo>
                    <a:cubicBezTo>
                      <a:pt x="477" y="51"/>
                      <a:pt x="474" y="50"/>
                      <a:pt x="471" y="50"/>
                    </a:cubicBezTo>
                    <a:cubicBezTo>
                      <a:pt x="462" y="50"/>
                      <a:pt x="453" y="53"/>
                      <a:pt x="445" y="53"/>
                    </a:cubicBezTo>
                    <a:cubicBezTo>
                      <a:pt x="439" y="53"/>
                      <a:pt x="433" y="52"/>
                      <a:pt x="427" y="47"/>
                    </a:cubicBezTo>
                    <a:cubicBezTo>
                      <a:pt x="419" y="43"/>
                      <a:pt x="411" y="42"/>
                      <a:pt x="403" y="42"/>
                    </a:cubicBezTo>
                    <a:cubicBezTo>
                      <a:pt x="378" y="42"/>
                      <a:pt x="354" y="56"/>
                      <a:pt x="329" y="60"/>
                    </a:cubicBezTo>
                    <a:cubicBezTo>
                      <a:pt x="297" y="62"/>
                      <a:pt x="267" y="79"/>
                      <a:pt x="236" y="79"/>
                    </a:cubicBezTo>
                    <a:cubicBezTo>
                      <a:pt x="219" y="79"/>
                      <a:pt x="202" y="74"/>
                      <a:pt x="185" y="60"/>
                    </a:cubicBezTo>
                    <a:cubicBezTo>
                      <a:pt x="177" y="51"/>
                      <a:pt x="169" y="47"/>
                      <a:pt x="157" y="43"/>
                    </a:cubicBezTo>
                    <a:cubicBezTo>
                      <a:pt x="136" y="40"/>
                      <a:pt x="114" y="37"/>
                      <a:pt x="91" y="37"/>
                    </a:cubicBezTo>
                    <a:cubicBezTo>
                      <a:pt x="81" y="37"/>
                      <a:pt x="72" y="38"/>
                      <a:pt x="62" y="39"/>
                    </a:cubicBezTo>
                    <a:cubicBezTo>
                      <a:pt x="46" y="39"/>
                      <a:pt x="33" y="14"/>
                      <a:pt x="17" y="6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-1362119" y="1062052"/>
                <a:ext cx="36763" cy="13841"/>
              </a:xfrm>
              <a:custGeom>
                <a:rect b="b" l="l" r="r" t="t"/>
                <a:pathLst>
                  <a:path extrusionOk="0" h="271" w="452">
                    <a:moveTo>
                      <a:pt x="33" y="0"/>
                    </a:moveTo>
                    <a:cubicBezTo>
                      <a:pt x="29" y="0"/>
                      <a:pt x="25" y="1"/>
                      <a:pt x="21" y="4"/>
                    </a:cubicBezTo>
                    <a:cubicBezTo>
                      <a:pt x="17" y="4"/>
                      <a:pt x="9" y="8"/>
                      <a:pt x="5" y="8"/>
                    </a:cubicBezTo>
                    <a:lnTo>
                      <a:pt x="0" y="8"/>
                    </a:lnTo>
                    <a:lnTo>
                      <a:pt x="0" y="271"/>
                    </a:lnTo>
                    <a:cubicBezTo>
                      <a:pt x="5" y="267"/>
                      <a:pt x="5" y="267"/>
                      <a:pt x="9" y="263"/>
                    </a:cubicBezTo>
                    <a:cubicBezTo>
                      <a:pt x="12" y="256"/>
                      <a:pt x="15" y="254"/>
                      <a:pt x="18" y="254"/>
                    </a:cubicBezTo>
                    <a:cubicBezTo>
                      <a:pt x="26" y="254"/>
                      <a:pt x="33" y="265"/>
                      <a:pt x="40" y="265"/>
                    </a:cubicBezTo>
                    <a:cubicBezTo>
                      <a:pt x="42" y="265"/>
                      <a:pt x="44" y="264"/>
                      <a:pt x="46" y="263"/>
                    </a:cubicBezTo>
                    <a:cubicBezTo>
                      <a:pt x="58" y="246"/>
                      <a:pt x="70" y="254"/>
                      <a:pt x="78" y="246"/>
                    </a:cubicBezTo>
                    <a:cubicBezTo>
                      <a:pt x="91" y="234"/>
                      <a:pt x="99" y="209"/>
                      <a:pt x="111" y="201"/>
                    </a:cubicBezTo>
                    <a:cubicBezTo>
                      <a:pt x="148" y="189"/>
                      <a:pt x="189" y="181"/>
                      <a:pt x="226" y="181"/>
                    </a:cubicBezTo>
                    <a:cubicBezTo>
                      <a:pt x="238" y="181"/>
                      <a:pt x="251" y="185"/>
                      <a:pt x="263" y="189"/>
                    </a:cubicBezTo>
                    <a:cubicBezTo>
                      <a:pt x="269" y="192"/>
                      <a:pt x="282" y="210"/>
                      <a:pt x="293" y="210"/>
                    </a:cubicBezTo>
                    <a:cubicBezTo>
                      <a:pt x="297" y="210"/>
                      <a:pt x="301" y="208"/>
                      <a:pt x="304" y="201"/>
                    </a:cubicBezTo>
                    <a:cubicBezTo>
                      <a:pt x="310" y="192"/>
                      <a:pt x="316" y="190"/>
                      <a:pt x="321" y="190"/>
                    </a:cubicBezTo>
                    <a:cubicBezTo>
                      <a:pt x="327" y="190"/>
                      <a:pt x="333" y="192"/>
                      <a:pt x="339" y="192"/>
                    </a:cubicBezTo>
                    <a:cubicBezTo>
                      <a:pt x="342" y="192"/>
                      <a:pt x="346" y="192"/>
                      <a:pt x="349" y="189"/>
                    </a:cubicBezTo>
                    <a:cubicBezTo>
                      <a:pt x="361" y="177"/>
                      <a:pt x="379" y="170"/>
                      <a:pt x="396" y="170"/>
                    </a:cubicBezTo>
                    <a:cubicBezTo>
                      <a:pt x="409" y="170"/>
                      <a:pt x="421" y="174"/>
                      <a:pt x="431" y="181"/>
                    </a:cubicBezTo>
                    <a:cubicBezTo>
                      <a:pt x="432" y="181"/>
                      <a:pt x="433" y="181"/>
                      <a:pt x="434" y="181"/>
                    </a:cubicBezTo>
                    <a:cubicBezTo>
                      <a:pt x="444" y="181"/>
                      <a:pt x="448" y="161"/>
                      <a:pt x="452" y="127"/>
                    </a:cubicBezTo>
                    <a:cubicBezTo>
                      <a:pt x="452" y="94"/>
                      <a:pt x="448" y="57"/>
                      <a:pt x="440" y="57"/>
                    </a:cubicBezTo>
                    <a:cubicBezTo>
                      <a:pt x="439" y="58"/>
                      <a:pt x="438" y="58"/>
                      <a:pt x="437" y="58"/>
                    </a:cubicBezTo>
                    <a:cubicBezTo>
                      <a:pt x="426" y="58"/>
                      <a:pt x="416" y="41"/>
                      <a:pt x="405" y="41"/>
                    </a:cubicBezTo>
                    <a:cubicBezTo>
                      <a:pt x="405" y="41"/>
                      <a:pt x="404" y="41"/>
                      <a:pt x="403" y="41"/>
                    </a:cubicBezTo>
                    <a:cubicBezTo>
                      <a:pt x="374" y="49"/>
                      <a:pt x="349" y="62"/>
                      <a:pt x="325" y="78"/>
                    </a:cubicBezTo>
                    <a:cubicBezTo>
                      <a:pt x="322" y="78"/>
                      <a:pt x="319" y="82"/>
                      <a:pt x="316" y="82"/>
                    </a:cubicBezTo>
                    <a:cubicBezTo>
                      <a:pt x="315" y="82"/>
                      <a:pt x="314" y="81"/>
                      <a:pt x="312" y="78"/>
                    </a:cubicBezTo>
                    <a:cubicBezTo>
                      <a:pt x="296" y="53"/>
                      <a:pt x="267" y="33"/>
                      <a:pt x="234" y="29"/>
                    </a:cubicBezTo>
                    <a:cubicBezTo>
                      <a:pt x="226" y="29"/>
                      <a:pt x="214" y="37"/>
                      <a:pt x="202" y="37"/>
                    </a:cubicBezTo>
                    <a:cubicBezTo>
                      <a:pt x="180" y="33"/>
                      <a:pt x="158" y="11"/>
                      <a:pt x="134" y="11"/>
                    </a:cubicBezTo>
                    <a:cubicBezTo>
                      <a:pt x="131" y="11"/>
                      <a:pt x="127" y="11"/>
                      <a:pt x="124" y="12"/>
                    </a:cubicBezTo>
                    <a:cubicBezTo>
                      <a:pt x="121" y="14"/>
                      <a:pt x="118" y="14"/>
                      <a:pt x="115" y="14"/>
                    </a:cubicBezTo>
                    <a:cubicBezTo>
                      <a:pt x="104" y="14"/>
                      <a:pt x="94" y="6"/>
                      <a:pt x="83" y="6"/>
                    </a:cubicBezTo>
                    <a:cubicBezTo>
                      <a:pt x="80" y="6"/>
                      <a:pt x="77" y="7"/>
                      <a:pt x="74" y="8"/>
                    </a:cubicBezTo>
                    <a:cubicBezTo>
                      <a:pt x="72" y="9"/>
                      <a:pt x="71" y="9"/>
                      <a:pt x="69" y="9"/>
                    </a:cubicBezTo>
                    <a:cubicBezTo>
                      <a:pt x="55" y="9"/>
                      <a:pt x="44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>
                <a:off x="-1361794" y="1116294"/>
                <a:ext cx="45141" cy="12718"/>
              </a:xfrm>
              <a:custGeom>
                <a:rect b="b" l="l" r="r" t="t"/>
                <a:pathLst>
                  <a:path extrusionOk="0" h="249" w="555">
                    <a:moveTo>
                      <a:pt x="1" y="1"/>
                    </a:moveTo>
                    <a:lnTo>
                      <a:pt x="1" y="235"/>
                    </a:lnTo>
                    <a:lnTo>
                      <a:pt x="5" y="235"/>
                    </a:lnTo>
                    <a:cubicBezTo>
                      <a:pt x="11" y="233"/>
                      <a:pt x="18" y="232"/>
                      <a:pt x="24" y="232"/>
                    </a:cubicBezTo>
                    <a:cubicBezTo>
                      <a:pt x="38" y="232"/>
                      <a:pt x="53" y="236"/>
                      <a:pt x="67" y="236"/>
                    </a:cubicBezTo>
                    <a:cubicBezTo>
                      <a:pt x="71" y="236"/>
                      <a:pt x="75" y="235"/>
                      <a:pt x="79" y="235"/>
                    </a:cubicBezTo>
                    <a:cubicBezTo>
                      <a:pt x="103" y="231"/>
                      <a:pt x="128" y="231"/>
                      <a:pt x="148" y="226"/>
                    </a:cubicBezTo>
                    <a:cubicBezTo>
                      <a:pt x="151" y="226"/>
                      <a:pt x="154" y="220"/>
                      <a:pt x="158" y="220"/>
                    </a:cubicBezTo>
                    <a:cubicBezTo>
                      <a:pt x="159" y="220"/>
                      <a:pt x="160" y="220"/>
                      <a:pt x="161" y="222"/>
                    </a:cubicBezTo>
                    <a:cubicBezTo>
                      <a:pt x="165" y="230"/>
                      <a:pt x="170" y="233"/>
                      <a:pt x="176" y="233"/>
                    </a:cubicBezTo>
                    <a:cubicBezTo>
                      <a:pt x="185" y="233"/>
                      <a:pt x="195" y="224"/>
                      <a:pt x="205" y="224"/>
                    </a:cubicBezTo>
                    <a:cubicBezTo>
                      <a:pt x="212" y="224"/>
                      <a:pt x="219" y="229"/>
                      <a:pt x="226" y="247"/>
                    </a:cubicBezTo>
                    <a:cubicBezTo>
                      <a:pt x="226" y="248"/>
                      <a:pt x="227" y="249"/>
                      <a:pt x="227" y="249"/>
                    </a:cubicBezTo>
                    <a:cubicBezTo>
                      <a:pt x="229" y="249"/>
                      <a:pt x="232" y="247"/>
                      <a:pt x="234" y="247"/>
                    </a:cubicBezTo>
                    <a:cubicBezTo>
                      <a:pt x="246" y="221"/>
                      <a:pt x="258" y="209"/>
                      <a:pt x="270" y="209"/>
                    </a:cubicBezTo>
                    <a:cubicBezTo>
                      <a:pt x="274" y="209"/>
                      <a:pt x="279" y="211"/>
                      <a:pt x="284" y="214"/>
                    </a:cubicBezTo>
                    <a:cubicBezTo>
                      <a:pt x="287" y="216"/>
                      <a:pt x="290" y="216"/>
                      <a:pt x="293" y="216"/>
                    </a:cubicBezTo>
                    <a:cubicBezTo>
                      <a:pt x="307" y="216"/>
                      <a:pt x="321" y="205"/>
                      <a:pt x="337" y="202"/>
                    </a:cubicBezTo>
                    <a:cubicBezTo>
                      <a:pt x="340" y="202"/>
                      <a:pt x="343" y="202"/>
                      <a:pt x="346" y="202"/>
                    </a:cubicBezTo>
                    <a:cubicBezTo>
                      <a:pt x="359" y="202"/>
                      <a:pt x="369" y="199"/>
                      <a:pt x="382" y="173"/>
                    </a:cubicBezTo>
                    <a:cubicBezTo>
                      <a:pt x="382" y="170"/>
                      <a:pt x="383" y="169"/>
                      <a:pt x="385" y="169"/>
                    </a:cubicBezTo>
                    <a:cubicBezTo>
                      <a:pt x="388" y="169"/>
                      <a:pt x="392" y="172"/>
                      <a:pt x="394" y="177"/>
                    </a:cubicBezTo>
                    <a:cubicBezTo>
                      <a:pt x="405" y="199"/>
                      <a:pt x="416" y="206"/>
                      <a:pt x="428" y="206"/>
                    </a:cubicBezTo>
                    <a:cubicBezTo>
                      <a:pt x="446" y="206"/>
                      <a:pt x="464" y="188"/>
                      <a:pt x="485" y="185"/>
                    </a:cubicBezTo>
                    <a:cubicBezTo>
                      <a:pt x="492" y="155"/>
                      <a:pt x="501" y="142"/>
                      <a:pt x="512" y="142"/>
                    </a:cubicBezTo>
                    <a:cubicBezTo>
                      <a:pt x="519" y="142"/>
                      <a:pt x="526" y="147"/>
                      <a:pt x="534" y="157"/>
                    </a:cubicBezTo>
                    <a:cubicBezTo>
                      <a:pt x="536" y="158"/>
                      <a:pt x="537" y="159"/>
                      <a:pt x="539" y="159"/>
                    </a:cubicBezTo>
                    <a:cubicBezTo>
                      <a:pt x="548" y="159"/>
                      <a:pt x="555" y="127"/>
                      <a:pt x="555" y="95"/>
                    </a:cubicBezTo>
                    <a:cubicBezTo>
                      <a:pt x="550" y="54"/>
                      <a:pt x="546" y="42"/>
                      <a:pt x="534" y="38"/>
                    </a:cubicBezTo>
                    <a:cubicBezTo>
                      <a:pt x="534" y="38"/>
                      <a:pt x="530" y="38"/>
                      <a:pt x="526" y="46"/>
                    </a:cubicBezTo>
                    <a:cubicBezTo>
                      <a:pt x="520" y="58"/>
                      <a:pt x="513" y="64"/>
                      <a:pt x="507" y="64"/>
                    </a:cubicBezTo>
                    <a:cubicBezTo>
                      <a:pt x="501" y="64"/>
                      <a:pt x="495" y="58"/>
                      <a:pt x="489" y="46"/>
                    </a:cubicBezTo>
                    <a:cubicBezTo>
                      <a:pt x="487" y="42"/>
                      <a:pt x="484" y="41"/>
                      <a:pt x="481" y="41"/>
                    </a:cubicBezTo>
                    <a:cubicBezTo>
                      <a:pt x="478" y="41"/>
                      <a:pt x="475" y="42"/>
                      <a:pt x="472" y="42"/>
                    </a:cubicBezTo>
                    <a:cubicBezTo>
                      <a:pt x="466" y="41"/>
                      <a:pt x="460" y="40"/>
                      <a:pt x="454" y="40"/>
                    </a:cubicBezTo>
                    <a:cubicBezTo>
                      <a:pt x="436" y="40"/>
                      <a:pt x="417" y="45"/>
                      <a:pt x="399" y="54"/>
                    </a:cubicBezTo>
                    <a:cubicBezTo>
                      <a:pt x="394" y="56"/>
                      <a:pt x="389" y="57"/>
                      <a:pt x="384" y="57"/>
                    </a:cubicBezTo>
                    <a:cubicBezTo>
                      <a:pt x="370" y="57"/>
                      <a:pt x="357" y="49"/>
                      <a:pt x="341" y="46"/>
                    </a:cubicBezTo>
                    <a:cubicBezTo>
                      <a:pt x="329" y="42"/>
                      <a:pt x="316" y="40"/>
                      <a:pt x="302" y="40"/>
                    </a:cubicBezTo>
                    <a:cubicBezTo>
                      <a:pt x="289" y="40"/>
                      <a:pt x="276" y="42"/>
                      <a:pt x="263" y="46"/>
                    </a:cubicBezTo>
                    <a:cubicBezTo>
                      <a:pt x="253" y="48"/>
                      <a:pt x="243" y="54"/>
                      <a:pt x="234" y="54"/>
                    </a:cubicBezTo>
                    <a:cubicBezTo>
                      <a:pt x="228" y="54"/>
                      <a:pt x="223" y="52"/>
                      <a:pt x="218" y="46"/>
                    </a:cubicBezTo>
                    <a:cubicBezTo>
                      <a:pt x="214" y="42"/>
                      <a:pt x="210" y="38"/>
                      <a:pt x="206" y="38"/>
                    </a:cubicBezTo>
                    <a:cubicBezTo>
                      <a:pt x="201" y="39"/>
                      <a:pt x="196" y="40"/>
                      <a:pt x="191" y="40"/>
                    </a:cubicBezTo>
                    <a:cubicBezTo>
                      <a:pt x="164" y="40"/>
                      <a:pt x="139" y="22"/>
                      <a:pt x="111" y="5"/>
                    </a:cubicBezTo>
                    <a:cubicBezTo>
                      <a:pt x="103" y="1"/>
                      <a:pt x="91" y="1"/>
                      <a:pt x="79" y="1"/>
                    </a:cubicBezTo>
                    <a:cubicBezTo>
                      <a:pt x="69" y="1"/>
                      <a:pt x="60" y="15"/>
                      <a:pt x="51" y="15"/>
                    </a:cubicBezTo>
                    <a:cubicBezTo>
                      <a:pt x="48" y="15"/>
                      <a:pt x="45" y="13"/>
                      <a:pt x="42" y="9"/>
                    </a:cubicBezTo>
                    <a:cubicBezTo>
                      <a:pt x="37" y="3"/>
                      <a:pt x="32" y="1"/>
                      <a:pt x="27" y="1"/>
                    </a:cubicBezTo>
                    <a:cubicBezTo>
                      <a:pt x="21" y="1"/>
                      <a:pt x="15" y="3"/>
                      <a:pt x="9" y="3"/>
                    </a:cubicBezTo>
                    <a:cubicBezTo>
                      <a:pt x="6" y="3"/>
                      <a:pt x="3" y="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4_1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hasCustomPrompt="1" type="title"/>
          </p:nvPr>
        </p:nvSpPr>
        <p:spPr>
          <a:xfrm>
            <a:off x="713225" y="3032902"/>
            <a:ext cx="4875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40"/>
          <p:cNvSpPr txBox="1"/>
          <p:nvPr>
            <p:ph idx="1" type="subTitle"/>
          </p:nvPr>
        </p:nvSpPr>
        <p:spPr>
          <a:xfrm>
            <a:off x="1339400" y="3532575"/>
            <a:ext cx="3311400" cy="6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26" name="Google Shape;426;p40"/>
          <p:cNvSpPr txBox="1"/>
          <p:nvPr>
            <p:ph idx="2" type="subTitle"/>
          </p:nvPr>
        </p:nvSpPr>
        <p:spPr>
          <a:xfrm>
            <a:off x="1339400" y="2175027"/>
            <a:ext cx="3311400" cy="6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27" name="Google Shape;427;p40"/>
          <p:cNvSpPr txBox="1"/>
          <p:nvPr>
            <p:ph hasCustomPrompt="1" idx="3" type="title"/>
          </p:nvPr>
        </p:nvSpPr>
        <p:spPr>
          <a:xfrm>
            <a:off x="713225" y="1675350"/>
            <a:ext cx="4875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8" name="Google Shape;428;p40"/>
          <p:cNvSpPr txBox="1"/>
          <p:nvPr>
            <p:ph idx="4" type="subTitle"/>
          </p:nvPr>
        </p:nvSpPr>
        <p:spPr>
          <a:xfrm>
            <a:off x="1339400" y="1675350"/>
            <a:ext cx="33114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429" name="Google Shape;429;p40"/>
          <p:cNvSpPr txBox="1"/>
          <p:nvPr>
            <p:ph idx="5" type="subTitle"/>
          </p:nvPr>
        </p:nvSpPr>
        <p:spPr>
          <a:xfrm>
            <a:off x="1339400" y="3032906"/>
            <a:ext cx="33114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430" name="Google Shape;430;p40"/>
          <p:cNvSpPr txBox="1"/>
          <p:nvPr>
            <p:ph idx="6" type="title"/>
          </p:nvPr>
        </p:nvSpPr>
        <p:spPr>
          <a:xfrm>
            <a:off x="1954500" y="362250"/>
            <a:ext cx="523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3023375" y="1675677"/>
            <a:ext cx="3097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5"/>
          <p:cNvSpPr txBox="1"/>
          <p:nvPr>
            <p:ph idx="2" type="subTitle"/>
          </p:nvPr>
        </p:nvSpPr>
        <p:spPr>
          <a:xfrm>
            <a:off x="3591150" y="1474467"/>
            <a:ext cx="19617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3" type="subTitle"/>
          </p:nvPr>
        </p:nvSpPr>
        <p:spPr>
          <a:xfrm>
            <a:off x="3591150" y="3146917"/>
            <a:ext cx="19617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4" type="subTitle"/>
          </p:nvPr>
        </p:nvSpPr>
        <p:spPr>
          <a:xfrm>
            <a:off x="3084450" y="3348127"/>
            <a:ext cx="29751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7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idx="1" type="subTitle"/>
          </p:nvPr>
        </p:nvSpPr>
        <p:spPr>
          <a:xfrm flipH="1">
            <a:off x="567600" y="1308725"/>
            <a:ext cx="2658000" cy="32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33" name="Google Shape;433;p41"/>
          <p:cNvSpPr txBox="1"/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MAIN_POINT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type="title"/>
          </p:nvPr>
        </p:nvSpPr>
        <p:spPr>
          <a:xfrm>
            <a:off x="270075" y="509350"/>
            <a:ext cx="4946100" cy="24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idx="1" type="subTitle"/>
          </p:nvPr>
        </p:nvSpPr>
        <p:spPr>
          <a:xfrm flipH="1">
            <a:off x="599976" y="3234588"/>
            <a:ext cx="33063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38" name="Google Shape;438;p43"/>
          <p:cNvSpPr txBox="1"/>
          <p:nvPr>
            <p:ph type="title"/>
          </p:nvPr>
        </p:nvSpPr>
        <p:spPr>
          <a:xfrm>
            <a:off x="2282876" y="1309100"/>
            <a:ext cx="21117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439" name="Google Shape;439;p43"/>
          <p:cNvSpPr txBox="1"/>
          <p:nvPr>
            <p:ph idx="2" type="subTitle"/>
          </p:nvPr>
        </p:nvSpPr>
        <p:spPr>
          <a:xfrm flipH="1">
            <a:off x="5036376" y="690913"/>
            <a:ext cx="3502800" cy="13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40" name="Google Shape;440;p43"/>
          <p:cNvSpPr txBox="1"/>
          <p:nvPr>
            <p:ph idx="3" type="title"/>
          </p:nvPr>
        </p:nvSpPr>
        <p:spPr>
          <a:xfrm>
            <a:off x="4635451" y="3252460"/>
            <a:ext cx="21117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1015813" y="904675"/>
            <a:ext cx="3246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443" name="Google Shape;443;p44"/>
          <p:cNvSpPr txBox="1"/>
          <p:nvPr>
            <p:ph idx="1" type="subTitle"/>
          </p:nvPr>
        </p:nvSpPr>
        <p:spPr>
          <a:xfrm>
            <a:off x="4545288" y="603925"/>
            <a:ext cx="3582900" cy="11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444" name="Google Shape;444;p44"/>
          <p:cNvSpPr txBox="1"/>
          <p:nvPr/>
        </p:nvSpPr>
        <p:spPr>
          <a:xfrm>
            <a:off x="621627" y="3741525"/>
            <a:ext cx="31044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includes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2439675" y="362239"/>
            <a:ext cx="42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06124" y="701643"/>
            <a:ext cx="39555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2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48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47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slide" Target="/ppt/slides/slide1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/>
          <p:nvPr>
            <p:ph idx="1" type="subTitle"/>
          </p:nvPr>
        </p:nvSpPr>
        <p:spPr>
          <a:xfrm>
            <a:off x="3077938" y="3528900"/>
            <a:ext cx="2988600" cy="13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1103205</a:t>
            </a: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王筱琪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1103221黃聖芪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1103233莊于嫻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1103241邱瑀柔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454" name="Google Shape;4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5275" y="3528900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746919">
            <a:off x="6612900" y="2384774"/>
            <a:ext cx="3633524" cy="3183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48"/>
          <p:cNvGrpSpPr/>
          <p:nvPr/>
        </p:nvGrpSpPr>
        <p:grpSpPr>
          <a:xfrm>
            <a:off x="3444291" y="3299207"/>
            <a:ext cx="2255901" cy="69575"/>
            <a:chOff x="446800" y="1721825"/>
            <a:chExt cx="259025" cy="18325"/>
          </a:xfrm>
        </p:grpSpPr>
        <p:sp>
          <p:nvSpPr>
            <p:cNvPr id="457" name="Google Shape;457;p48"/>
            <p:cNvSpPr/>
            <p:nvPr/>
          </p:nvSpPr>
          <p:spPr>
            <a:xfrm>
              <a:off x="447225" y="1724725"/>
              <a:ext cx="258600" cy="15425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446800" y="1721825"/>
              <a:ext cx="258725" cy="10325"/>
            </a:xfrm>
            <a:custGeom>
              <a:rect b="b" l="l" r="r" t="t"/>
              <a:pathLst>
                <a:path extrusionOk="0" h="413" w="10349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9" name="Google Shape;45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850" y="1459847"/>
            <a:ext cx="6500803" cy="11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57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281" name="Google Shape;1281;p57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7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7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7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7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7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57"/>
          <p:cNvSpPr txBox="1"/>
          <p:nvPr>
            <p:ph idx="4294967295" type="ctrTitle"/>
          </p:nvPr>
        </p:nvSpPr>
        <p:spPr>
          <a:xfrm>
            <a:off x="845575" y="336000"/>
            <a:ext cx="1632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成員介紹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288" name="Google Shape;1288;p57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1289" name="Google Shape;1289;p57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7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7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7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7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7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7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7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7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7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7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7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7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7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7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7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7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7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7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7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7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7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7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7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7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7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7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7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7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7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7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7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7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7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7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7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7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7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7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7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7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7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7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7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7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7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7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7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7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7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7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7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7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7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7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7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7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7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7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7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7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7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7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7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7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7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7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7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7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7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7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7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7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7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7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7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7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7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7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7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7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7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7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7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7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7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7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7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7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7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7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7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7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7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7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7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7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7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7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7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7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7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7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7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7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7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7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7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7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7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7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7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7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7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7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7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7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7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7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7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7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7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7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7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7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7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7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7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7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7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7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7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7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7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7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7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7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7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7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7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7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7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7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7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7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7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7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7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7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7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7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7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7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7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7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7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7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7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7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7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7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7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7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7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7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7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7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7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7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7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7" name="Google Shape;14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0" y="1197275"/>
            <a:ext cx="6971003" cy="3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58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473" name="Google Shape;1473;p58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9" name="Google Shape;1479;p58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搜尋頁面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480" name="Google Shape;1480;p58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1481" name="Google Shape;1481;p58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8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8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8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8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8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8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8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8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8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8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8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8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8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8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8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8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8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8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8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8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8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8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8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8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8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8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8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8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8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8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8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8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8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8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8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8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8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8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8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8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8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8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8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8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8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8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8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8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8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8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8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8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8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8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8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8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8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8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8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8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8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8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8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8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8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8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8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8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8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8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8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8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8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8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8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8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8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8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8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8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8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8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8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8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8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8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8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8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8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8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8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8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8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8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8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8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8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8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8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8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8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8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8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8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8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8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8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8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8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8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8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8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8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8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8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8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8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8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8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8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9" name="Google Shape;16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425" y="1185703"/>
            <a:ext cx="6970949" cy="327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59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665" name="Google Shape;1665;p59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59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搜尋頁面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672" name="Google Shape;1672;p59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1673" name="Google Shape;1673;p59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51" name="Google Shape;18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25" y="1197288"/>
            <a:ext cx="6970949" cy="3253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60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857" name="Google Shape;1857;p60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0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0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0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0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3" name="Google Shape;1863;p60"/>
          <p:cNvSpPr txBox="1"/>
          <p:nvPr>
            <p:ph idx="4294967295" type="ctrTitle"/>
          </p:nvPr>
        </p:nvSpPr>
        <p:spPr>
          <a:xfrm>
            <a:off x="845575" y="259800"/>
            <a:ext cx="1497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搜尋頁面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864" name="Google Shape;1864;p60"/>
          <p:cNvGrpSpPr/>
          <p:nvPr/>
        </p:nvGrpSpPr>
        <p:grpSpPr>
          <a:xfrm>
            <a:off x="769471" y="760524"/>
            <a:ext cx="7594922" cy="4218589"/>
            <a:chOff x="3013175" y="4489825"/>
            <a:chExt cx="1829000" cy="982850"/>
          </a:xfrm>
        </p:grpSpPr>
        <p:sp>
          <p:nvSpPr>
            <p:cNvPr id="1865" name="Google Shape;1865;p60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0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0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0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0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0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0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0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0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0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0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0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0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0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0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0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0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0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0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0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0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0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0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0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0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0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0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0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0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0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0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0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0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0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0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0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0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0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0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0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0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0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0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0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0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0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0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0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0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0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0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0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0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0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0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0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0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0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0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0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0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0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0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0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0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0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0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0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0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0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0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0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0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0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0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0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0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0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0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0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0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0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0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0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0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0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0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0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0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0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0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0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0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0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0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0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0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0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0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0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0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0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0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0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0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0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0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0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0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0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0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0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0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0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0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0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0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0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0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0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0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0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0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0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0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0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0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0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0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0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0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0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0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0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0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0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0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0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0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0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0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0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0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0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0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0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0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0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0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0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0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0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0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0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0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0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0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0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0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0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0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0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0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0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0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0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0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0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0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0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0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0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0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0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0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0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0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3" name="Google Shape;2043;p60"/>
          <p:cNvPicPr preferRelativeResize="0"/>
          <p:nvPr/>
        </p:nvPicPr>
        <p:blipFill rotWithShape="1">
          <a:blip r:embed="rId3">
            <a:alphaModFix/>
          </a:blip>
          <a:srcRect b="83499" l="35935" r="34900" t="0"/>
          <a:stretch/>
        </p:blipFill>
        <p:spPr>
          <a:xfrm>
            <a:off x="1230657" y="3820025"/>
            <a:ext cx="3317268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60"/>
          <p:cNvPicPr preferRelativeResize="0"/>
          <p:nvPr/>
        </p:nvPicPr>
        <p:blipFill rotWithShape="1">
          <a:blip r:embed="rId4">
            <a:alphaModFix/>
          </a:blip>
          <a:srcRect b="83119" l="36040" r="34614" t="0"/>
          <a:stretch/>
        </p:blipFill>
        <p:spPr>
          <a:xfrm>
            <a:off x="4607125" y="3812300"/>
            <a:ext cx="3317274" cy="93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638" y="997824"/>
            <a:ext cx="5926595" cy="275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oogle Shape;2050;p61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2051" name="Google Shape;2051;p61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1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1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1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1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1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7" name="Google Shape;2057;p61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058" name="Google Shape;2058;p61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2059" name="Google Shape;2059;p61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1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1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1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1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1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1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1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1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1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1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1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1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1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1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1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1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1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1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1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1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1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1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1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1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1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1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1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1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1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1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1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1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1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1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1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1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1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1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1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1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1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1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1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1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1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1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1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1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1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1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1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1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1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1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1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1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1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1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1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1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61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61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61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61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61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61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61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61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61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61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1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61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1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1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1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1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1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1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1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1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1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1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1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1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1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1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1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1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1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1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1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61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1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1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1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1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1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1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1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1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1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1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1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1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1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1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1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1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1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1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1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1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1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1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1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1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1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1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1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1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1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1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1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1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1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1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1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1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1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1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1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1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1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1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1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1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1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1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1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1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1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1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1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1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1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1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1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1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1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1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1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1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1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1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1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1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1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1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1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1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1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1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1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1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1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1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1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1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1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1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1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1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1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1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1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1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1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7" name="Google Shape;22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38" y="1197288"/>
            <a:ext cx="6970936" cy="3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2" name="Google Shape;2242;p62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2243" name="Google Shape;2243;p62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2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2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2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2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2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9" name="Google Shape;2249;p62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250" name="Google Shape;2250;p62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2251" name="Google Shape;2251;p62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2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2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2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2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2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2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2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2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2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2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2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2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2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2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2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2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2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2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2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2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2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2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2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2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2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2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2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2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2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2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2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2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2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2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2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2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2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2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2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2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2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2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2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2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2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2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2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2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2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2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2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2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2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2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2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2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2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2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2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2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2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2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2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2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2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2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2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2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2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2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2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2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2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2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2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2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2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2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2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2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2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2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2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2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2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2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2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2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2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2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2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2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2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2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2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2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2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2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2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2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2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2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2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2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2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2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2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2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2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2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2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2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2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2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2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2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2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2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2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2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2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2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2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2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2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2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2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2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2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2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2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2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2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2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2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2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2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2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2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2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2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2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2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2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2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2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2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2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2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2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2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2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2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2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2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2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2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2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2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2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2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2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2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2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2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2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2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2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2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2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2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2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2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2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2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2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29" name="Google Shape;2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00" y="1215390"/>
            <a:ext cx="6893382" cy="32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63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2435" name="Google Shape;2435;p63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3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1" name="Google Shape;2441;p63"/>
          <p:cNvSpPr txBox="1"/>
          <p:nvPr>
            <p:ph idx="4294967295" type="ctrTitle"/>
          </p:nvPr>
        </p:nvSpPr>
        <p:spPr>
          <a:xfrm>
            <a:off x="845575" y="336000"/>
            <a:ext cx="1497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442" name="Google Shape;2442;p63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2443" name="Google Shape;2443;p63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3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3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3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3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3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3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3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3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3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3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3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3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3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3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3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3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3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3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3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3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3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3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3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3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3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3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3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3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3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3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3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3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3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3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3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3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3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3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3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3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3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3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3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3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3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3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3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3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3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3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3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3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3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3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3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3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3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3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3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3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3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3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3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3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3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3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3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3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3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3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3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3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3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3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3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3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3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3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3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3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3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3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3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3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3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3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3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3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3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3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3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3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3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3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3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3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3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3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3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3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3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3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3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3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3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3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3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3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3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3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3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3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3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3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3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3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3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3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3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3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3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3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3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3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3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3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3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3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3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3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3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3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3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3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3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3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3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3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3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3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3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3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3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3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3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3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3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3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3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3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3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3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3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3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3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3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3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3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3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3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3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3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3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3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3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21" name="Google Shape;26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425" y="1197288"/>
            <a:ext cx="6970936" cy="3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6" name="Google Shape;2626;p64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2627" name="Google Shape;2627;p64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4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4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4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4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4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3" name="Google Shape;2633;p64"/>
          <p:cNvSpPr txBox="1"/>
          <p:nvPr>
            <p:ph idx="4294967295" type="ctrTitle"/>
          </p:nvPr>
        </p:nvSpPr>
        <p:spPr>
          <a:xfrm>
            <a:off x="845575" y="259800"/>
            <a:ext cx="1497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634" name="Google Shape;2634;p64"/>
          <p:cNvGrpSpPr/>
          <p:nvPr/>
        </p:nvGrpSpPr>
        <p:grpSpPr>
          <a:xfrm>
            <a:off x="769471" y="760524"/>
            <a:ext cx="7594922" cy="4218589"/>
            <a:chOff x="3013175" y="4489825"/>
            <a:chExt cx="1829000" cy="982850"/>
          </a:xfrm>
        </p:grpSpPr>
        <p:sp>
          <p:nvSpPr>
            <p:cNvPr id="2635" name="Google Shape;2635;p64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4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4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4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4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4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4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4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4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4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4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4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4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4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4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4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4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4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4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4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4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4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4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4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4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4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4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4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4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4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4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4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4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4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4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4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4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4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4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4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4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4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4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4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4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4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4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4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4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4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4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4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4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4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4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4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4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4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4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4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4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4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4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4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4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4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4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4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4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4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4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4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4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4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4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4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4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4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4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4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4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4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4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4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4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4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4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4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4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4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4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4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4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4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4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4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4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4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4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4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4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4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4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4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4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4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4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4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4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4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4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4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4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4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4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4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4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4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4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4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4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4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4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4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4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4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4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4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4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4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4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4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4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4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4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4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4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4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4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4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4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4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4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4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4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4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4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4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4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4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4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4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4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4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4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4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4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4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4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4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4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4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4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4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4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4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4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4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4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4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4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4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4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4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13" name="Google Shape;2813;p64"/>
          <p:cNvPicPr preferRelativeResize="0"/>
          <p:nvPr/>
        </p:nvPicPr>
        <p:blipFill rotWithShape="1">
          <a:blip r:embed="rId3">
            <a:alphaModFix/>
          </a:blip>
          <a:srcRect b="83499" l="35935" r="34900" t="0"/>
          <a:stretch/>
        </p:blipFill>
        <p:spPr>
          <a:xfrm>
            <a:off x="1230657" y="3820025"/>
            <a:ext cx="3317268" cy="9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64"/>
          <p:cNvPicPr preferRelativeResize="0"/>
          <p:nvPr/>
        </p:nvPicPr>
        <p:blipFill rotWithShape="1">
          <a:blip r:embed="rId4">
            <a:alphaModFix/>
          </a:blip>
          <a:srcRect b="83119" l="36040" r="34614" t="0"/>
          <a:stretch/>
        </p:blipFill>
        <p:spPr>
          <a:xfrm>
            <a:off x="4607125" y="3812300"/>
            <a:ext cx="3317274" cy="93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0663" y="1024162"/>
            <a:ext cx="5952549" cy="279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0" name="Google Shape;2820;p65"/>
          <p:cNvPicPr preferRelativeResize="0"/>
          <p:nvPr/>
        </p:nvPicPr>
        <p:blipFill rotWithShape="1">
          <a:blip r:embed="rId3">
            <a:alphaModFix/>
          </a:blip>
          <a:srcRect b="17423" l="0" r="0" t="0"/>
          <a:stretch/>
        </p:blipFill>
        <p:spPr>
          <a:xfrm>
            <a:off x="5851725" y="1"/>
            <a:ext cx="5401076" cy="32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1" name="Google Shape;2821;p65"/>
          <p:cNvSpPr/>
          <p:nvPr/>
        </p:nvSpPr>
        <p:spPr>
          <a:xfrm>
            <a:off x="5204663" y="1069367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65"/>
          <p:cNvSpPr/>
          <p:nvPr/>
        </p:nvSpPr>
        <p:spPr>
          <a:xfrm>
            <a:off x="2249573" y="2119736"/>
            <a:ext cx="1088480" cy="986491"/>
          </a:xfrm>
          <a:custGeom>
            <a:rect b="b" l="l" r="r" t="t"/>
            <a:pathLst>
              <a:path extrusionOk="0" h="19819" w="21868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65"/>
          <p:cNvSpPr txBox="1"/>
          <p:nvPr>
            <p:ph type="title"/>
          </p:nvPr>
        </p:nvSpPr>
        <p:spPr>
          <a:xfrm>
            <a:off x="2570538" y="2210688"/>
            <a:ext cx="43239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執行進度與問題</a:t>
            </a:r>
            <a:endParaRPr sz="37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24" name="Google Shape;2824;p65"/>
          <p:cNvSpPr txBox="1"/>
          <p:nvPr>
            <p:ph idx="2" type="title"/>
          </p:nvPr>
        </p:nvSpPr>
        <p:spPr>
          <a:xfrm>
            <a:off x="2249613" y="2192138"/>
            <a:ext cx="10884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03</a:t>
            </a:r>
            <a:endParaRPr sz="46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2825" name="Google Shape;28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5789" y="2202700"/>
            <a:ext cx="3550684" cy="325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66"/>
          <p:cNvSpPr txBox="1"/>
          <p:nvPr>
            <p:ph type="ctrTitle"/>
          </p:nvPr>
        </p:nvSpPr>
        <p:spPr>
          <a:xfrm>
            <a:off x="389700" y="296788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執行進度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831" name="Google Shape;2831;p66"/>
          <p:cNvGrpSpPr/>
          <p:nvPr/>
        </p:nvGrpSpPr>
        <p:grpSpPr>
          <a:xfrm>
            <a:off x="575801" y="249749"/>
            <a:ext cx="520689" cy="519506"/>
            <a:chOff x="2302788" y="1505981"/>
            <a:chExt cx="336188" cy="335425"/>
          </a:xfrm>
        </p:grpSpPr>
        <p:sp>
          <p:nvSpPr>
            <p:cNvPr id="2832" name="Google Shape;2832;p66"/>
            <p:cNvSpPr/>
            <p:nvPr/>
          </p:nvSpPr>
          <p:spPr>
            <a:xfrm>
              <a:off x="2302788" y="1505981"/>
              <a:ext cx="336188" cy="335425"/>
            </a:xfrm>
            <a:custGeom>
              <a:rect b="b" l="l" r="r" t="t"/>
              <a:pathLst>
                <a:path extrusionOk="0" h="10538" w="10562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6"/>
            <p:cNvSpPr/>
            <p:nvPr/>
          </p:nvSpPr>
          <p:spPr>
            <a:xfrm>
              <a:off x="2327806" y="1530618"/>
              <a:ext cx="287266" cy="286916"/>
            </a:xfrm>
            <a:custGeom>
              <a:rect b="b" l="l" r="r" t="t"/>
              <a:pathLst>
                <a:path extrusionOk="0" h="9014" w="9025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6"/>
            <p:cNvSpPr/>
            <p:nvPr/>
          </p:nvSpPr>
          <p:spPr>
            <a:xfrm>
              <a:off x="2352061" y="1669333"/>
              <a:ext cx="16679" cy="9485"/>
            </a:xfrm>
            <a:custGeom>
              <a:rect b="b" l="l" r="r" t="t"/>
              <a:pathLst>
                <a:path extrusionOk="0" h="298" w="524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6"/>
            <p:cNvSpPr/>
            <p:nvPr/>
          </p:nvSpPr>
          <p:spPr>
            <a:xfrm>
              <a:off x="2466871" y="1554490"/>
              <a:ext cx="123946" cy="124328"/>
            </a:xfrm>
            <a:custGeom>
              <a:rect b="b" l="l" r="r" t="t"/>
              <a:pathLst>
                <a:path extrusionOk="0" h="3906" w="3894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6"/>
            <p:cNvSpPr/>
            <p:nvPr/>
          </p:nvSpPr>
          <p:spPr>
            <a:xfrm>
              <a:off x="2466107" y="1776950"/>
              <a:ext cx="9517" cy="16711"/>
            </a:xfrm>
            <a:custGeom>
              <a:rect b="b" l="l" r="r" t="t"/>
              <a:pathLst>
                <a:path extrusionOk="0" h="52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6"/>
            <p:cNvSpPr/>
            <p:nvPr/>
          </p:nvSpPr>
          <p:spPr>
            <a:xfrm>
              <a:off x="2384272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6"/>
            <p:cNvSpPr/>
            <p:nvPr/>
          </p:nvSpPr>
          <p:spPr>
            <a:xfrm>
              <a:off x="2541544" y="1745216"/>
              <a:ext cx="15565" cy="15087"/>
            </a:xfrm>
            <a:custGeom>
              <a:rect b="b" l="l" r="r" t="t"/>
              <a:pathLst>
                <a:path extrusionOk="0" h="474" w="489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6"/>
            <p:cNvSpPr/>
            <p:nvPr/>
          </p:nvSpPr>
          <p:spPr>
            <a:xfrm>
              <a:off x="2541544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6"/>
            <p:cNvSpPr/>
            <p:nvPr/>
          </p:nvSpPr>
          <p:spPr>
            <a:xfrm>
              <a:off x="2384654" y="1744452"/>
              <a:ext cx="15947" cy="15469"/>
            </a:xfrm>
            <a:custGeom>
              <a:rect b="b" l="l" r="r" t="t"/>
              <a:pathLst>
                <a:path extrusionOk="0" h="486" w="501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6"/>
            <p:cNvSpPr/>
            <p:nvPr/>
          </p:nvSpPr>
          <p:spPr>
            <a:xfrm>
              <a:off x="2360018" y="1624548"/>
              <a:ext cx="18207" cy="12605"/>
            </a:xfrm>
            <a:custGeom>
              <a:rect b="b" l="l" r="r" t="t"/>
              <a:pathLst>
                <a:path extrusionOk="0" h="396" w="572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6"/>
            <p:cNvSpPr/>
            <p:nvPr/>
          </p:nvSpPr>
          <p:spPr>
            <a:xfrm>
              <a:off x="2564271" y="1711126"/>
              <a:ext cx="17475" cy="12796"/>
            </a:xfrm>
            <a:custGeom>
              <a:rect b="b" l="l" r="r" t="t"/>
              <a:pathLst>
                <a:path extrusionOk="0" h="402" w="549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6"/>
            <p:cNvSpPr/>
            <p:nvPr/>
          </p:nvSpPr>
          <p:spPr>
            <a:xfrm>
              <a:off x="2507805" y="1563912"/>
              <a:ext cx="14069" cy="16392"/>
            </a:xfrm>
            <a:custGeom>
              <a:rect b="b" l="l" r="r" t="t"/>
              <a:pathLst>
                <a:path extrusionOk="0" h="515" w="442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6"/>
            <p:cNvSpPr/>
            <p:nvPr/>
          </p:nvSpPr>
          <p:spPr>
            <a:xfrm>
              <a:off x="2420654" y="1767974"/>
              <a:ext cx="14419" cy="16583"/>
            </a:xfrm>
            <a:custGeom>
              <a:rect b="b" l="l" r="r" t="t"/>
              <a:pathLst>
                <a:path extrusionOk="0" h="521" w="453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6"/>
            <p:cNvSpPr/>
            <p:nvPr/>
          </p:nvSpPr>
          <p:spPr>
            <a:xfrm>
              <a:off x="2422532" y="1562448"/>
              <a:ext cx="14451" cy="17093"/>
            </a:xfrm>
            <a:custGeom>
              <a:rect b="b" l="l" r="r" t="t"/>
              <a:pathLst>
                <a:path extrusionOk="0" h="537" w="454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6"/>
            <p:cNvSpPr/>
            <p:nvPr/>
          </p:nvSpPr>
          <p:spPr>
            <a:xfrm>
              <a:off x="2505545" y="1768770"/>
              <a:ext cx="14037" cy="16552"/>
            </a:xfrm>
            <a:custGeom>
              <a:rect b="b" l="l" r="r" t="t"/>
              <a:pathLst>
                <a:path extrusionOk="0" h="520" w="441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6"/>
            <p:cNvSpPr/>
            <p:nvPr/>
          </p:nvSpPr>
          <p:spPr>
            <a:xfrm>
              <a:off x="2565417" y="1625885"/>
              <a:ext cx="17825" cy="13146"/>
            </a:xfrm>
            <a:custGeom>
              <a:rect b="b" l="l" r="r" t="t"/>
              <a:pathLst>
                <a:path extrusionOk="0" h="413" w="56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6"/>
            <p:cNvSpPr/>
            <p:nvPr/>
          </p:nvSpPr>
          <p:spPr>
            <a:xfrm>
              <a:off x="2359254" y="1709312"/>
              <a:ext cx="17825" cy="12732"/>
            </a:xfrm>
            <a:custGeom>
              <a:rect b="b" l="l" r="r" t="t"/>
              <a:pathLst>
                <a:path extrusionOk="0" h="400" w="56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9" name="Google Shape;2849;p66"/>
          <p:cNvSpPr txBox="1"/>
          <p:nvPr>
            <p:ph idx="4294967295" type="ctrTitle"/>
          </p:nvPr>
        </p:nvSpPr>
        <p:spPr>
          <a:xfrm>
            <a:off x="461649" y="1694950"/>
            <a:ext cx="138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成員介紹</a:t>
            </a:r>
            <a:endParaRPr sz="22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50" name="Google Shape;2850;p66"/>
          <p:cNvSpPr/>
          <p:nvPr/>
        </p:nvSpPr>
        <p:spPr>
          <a:xfrm>
            <a:off x="209319" y="2451650"/>
            <a:ext cx="1887662" cy="2160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66"/>
          <p:cNvSpPr/>
          <p:nvPr/>
        </p:nvSpPr>
        <p:spPr>
          <a:xfrm>
            <a:off x="2435951" y="2451650"/>
            <a:ext cx="1887662" cy="2160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66"/>
          <p:cNvSpPr/>
          <p:nvPr/>
        </p:nvSpPr>
        <p:spPr>
          <a:xfrm>
            <a:off x="4715939" y="2451650"/>
            <a:ext cx="1887662" cy="2160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66"/>
          <p:cNvSpPr/>
          <p:nvPr/>
        </p:nvSpPr>
        <p:spPr>
          <a:xfrm rot="-5400000">
            <a:off x="1014549" y="2308947"/>
            <a:ext cx="277200" cy="36000"/>
          </a:xfrm>
          <a:custGeom>
            <a:rect b="b" l="l" r="r" t="t"/>
            <a:pathLst>
              <a:path extrusionOk="0" h="306" w="3949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66"/>
          <p:cNvSpPr/>
          <p:nvPr/>
        </p:nvSpPr>
        <p:spPr>
          <a:xfrm rot="-5400000">
            <a:off x="3241182" y="2308947"/>
            <a:ext cx="277200" cy="36000"/>
          </a:xfrm>
          <a:custGeom>
            <a:rect b="b" l="l" r="r" t="t"/>
            <a:pathLst>
              <a:path extrusionOk="0" h="306" w="3949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66"/>
          <p:cNvSpPr/>
          <p:nvPr/>
        </p:nvSpPr>
        <p:spPr>
          <a:xfrm rot="-5400000">
            <a:off x="5521169" y="2308947"/>
            <a:ext cx="277200" cy="36000"/>
          </a:xfrm>
          <a:custGeom>
            <a:rect b="b" l="l" r="r" t="t"/>
            <a:pathLst>
              <a:path extrusionOk="0" h="306" w="3949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66"/>
          <p:cNvSpPr/>
          <p:nvPr/>
        </p:nvSpPr>
        <p:spPr>
          <a:xfrm>
            <a:off x="7047014" y="2451650"/>
            <a:ext cx="1887662" cy="2160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66"/>
          <p:cNvSpPr/>
          <p:nvPr/>
        </p:nvSpPr>
        <p:spPr>
          <a:xfrm rot="-5400000">
            <a:off x="7852244" y="2308947"/>
            <a:ext cx="277200" cy="36000"/>
          </a:xfrm>
          <a:custGeom>
            <a:rect b="b" l="l" r="r" t="t"/>
            <a:pathLst>
              <a:path extrusionOk="0" h="306" w="3949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66"/>
          <p:cNvSpPr txBox="1"/>
          <p:nvPr>
            <p:ph idx="4294967295" type="ctrTitle"/>
          </p:nvPr>
        </p:nvSpPr>
        <p:spPr>
          <a:xfrm>
            <a:off x="2714962" y="1694950"/>
            <a:ext cx="138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首頁</a:t>
            </a:r>
            <a:endParaRPr sz="22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59" name="Google Shape;2859;p66"/>
          <p:cNvSpPr txBox="1"/>
          <p:nvPr>
            <p:ph idx="4294967295" type="ctrTitle"/>
          </p:nvPr>
        </p:nvSpPr>
        <p:spPr>
          <a:xfrm>
            <a:off x="4993812" y="1694950"/>
            <a:ext cx="138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搜尋頁面</a:t>
            </a:r>
            <a:endParaRPr sz="22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60" name="Google Shape;2860;p66"/>
          <p:cNvSpPr txBox="1"/>
          <p:nvPr>
            <p:ph idx="4294967295" type="ctrTitle"/>
          </p:nvPr>
        </p:nvSpPr>
        <p:spPr>
          <a:xfrm>
            <a:off x="7299349" y="1694950"/>
            <a:ext cx="138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文章內容</a:t>
            </a:r>
            <a:endParaRPr sz="22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861" name="Google Shape;2861;p66"/>
          <p:cNvSpPr txBox="1"/>
          <p:nvPr>
            <p:ph idx="4294967295" type="subTitle"/>
          </p:nvPr>
        </p:nvSpPr>
        <p:spPr>
          <a:xfrm>
            <a:off x="209350" y="2628338"/>
            <a:ext cx="18876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◆成員姓名、學號</a:t>
            </a:r>
            <a:endParaRPr sz="1400"/>
          </a:p>
        </p:txBody>
      </p:sp>
      <p:sp>
        <p:nvSpPr>
          <p:cNvPr id="2862" name="Google Shape;2862;p66"/>
          <p:cNvSpPr txBox="1"/>
          <p:nvPr>
            <p:ph idx="4294967295" type="subTitle"/>
          </p:nvPr>
        </p:nvSpPr>
        <p:spPr>
          <a:xfrm>
            <a:off x="2462650" y="2628361"/>
            <a:ext cx="18876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成員介紹按鈕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搜尋頁面按鈕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◆搜尋頁面按鈕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◆所有文章連結按鈕</a:t>
            </a:r>
            <a:endParaRPr sz="1400"/>
          </a:p>
        </p:txBody>
      </p:sp>
      <p:sp>
        <p:nvSpPr>
          <p:cNvPr id="2863" name="Google Shape;2863;p66"/>
          <p:cNvSpPr txBox="1"/>
          <p:nvPr>
            <p:ph idx="4294967295" type="subTitle"/>
          </p:nvPr>
        </p:nvSpPr>
        <p:spPr>
          <a:xfrm>
            <a:off x="4754838" y="2451649"/>
            <a:ext cx="18876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關鍵字查詢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收藏夾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愛心、收藏按鈕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留言及提醒功能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◆文章圖片連結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◆「笑史台灣」標題</a:t>
            </a:r>
            <a:endParaRPr sz="1400"/>
          </a:p>
        </p:txBody>
      </p:sp>
      <p:sp>
        <p:nvSpPr>
          <p:cNvPr id="2864" name="Google Shape;2864;p66"/>
          <p:cNvSpPr txBox="1"/>
          <p:nvPr>
            <p:ph idx="4294967295" type="subTitle"/>
          </p:nvPr>
        </p:nvSpPr>
        <p:spPr>
          <a:xfrm>
            <a:off x="7073663" y="2451649"/>
            <a:ext cx="1887600" cy="21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文字跑馬燈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圖片跑馬燈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人事地按鈕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◆留言及提醒功能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◆</a:t>
            </a:r>
            <a:r>
              <a:rPr lang="en" sz="1400"/>
              <a:t>回到首頁、搜尋頁面按鈕</a:t>
            </a:r>
            <a:endParaRPr sz="1400"/>
          </a:p>
        </p:txBody>
      </p:sp>
      <p:sp>
        <p:nvSpPr>
          <p:cNvPr id="2865" name="Google Shape;2865;p66"/>
          <p:cNvSpPr txBox="1"/>
          <p:nvPr>
            <p:ph idx="4294967295" type="ctrTitle"/>
          </p:nvPr>
        </p:nvSpPr>
        <p:spPr>
          <a:xfrm>
            <a:off x="3752800" y="964750"/>
            <a:ext cx="174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已完成項目</a:t>
            </a:r>
            <a:endParaRPr sz="24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866" name="Google Shape;2866;p66"/>
          <p:cNvGrpSpPr/>
          <p:nvPr/>
        </p:nvGrpSpPr>
        <p:grpSpPr>
          <a:xfrm>
            <a:off x="3271833" y="1052511"/>
            <a:ext cx="520687" cy="388325"/>
            <a:chOff x="5216456" y="3725484"/>
            <a:chExt cx="356196" cy="265631"/>
          </a:xfrm>
        </p:grpSpPr>
        <p:sp>
          <p:nvSpPr>
            <p:cNvPr id="2867" name="Google Shape;2867;p66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6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5" y="265575"/>
            <a:ext cx="8088449" cy="2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9">
            <a:hlinkClick action="ppaction://hlinksldjump" r:id="rId4"/>
          </p:cNvPr>
          <p:cNvSpPr txBox="1"/>
          <p:nvPr>
            <p:ph type="ctrTitle"/>
          </p:nvPr>
        </p:nvSpPr>
        <p:spPr>
          <a:xfrm>
            <a:off x="3763800" y="2744125"/>
            <a:ext cx="2766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網頁發展及緣由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66" name="Google Shape;466;p49">
            <a:hlinkClick action="ppaction://hlinksldjump" r:id="rId5"/>
          </p:cNvPr>
          <p:cNvSpPr txBox="1"/>
          <p:nvPr>
            <p:ph idx="2" type="title"/>
          </p:nvPr>
        </p:nvSpPr>
        <p:spPr>
          <a:xfrm>
            <a:off x="2585294" y="2582563"/>
            <a:ext cx="11232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C4834"/>
                </a:solidFill>
                <a:uFill>
                  <a:noFill/>
                </a:uFill>
                <a:latin typeface="Mochiy Pop One"/>
                <a:ea typeface="Mochiy Pop One"/>
                <a:cs typeface="Mochiy Pop One"/>
                <a:sym typeface="Mochiy Pop One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01</a:t>
            </a:r>
            <a:endParaRPr sz="36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67" name="Google Shape;467;p49"/>
          <p:cNvSpPr txBox="1"/>
          <p:nvPr>
            <p:ph idx="3" type="ctrTitle"/>
          </p:nvPr>
        </p:nvSpPr>
        <p:spPr>
          <a:xfrm>
            <a:off x="3785700" y="4021882"/>
            <a:ext cx="27222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執行進度與問題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68" name="Google Shape;468;p49"/>
          <p:cNvSpPr txBox="1"/>
          <p:nvPr>
            <p:ph idx="4" type="title"/>
          </p:nvPr>
        </p:nvSpPr>
        <p:spPr>
          <a:xfrm>
            <a:off x="2585294" y="4021882"/>
            <a:ext cx="11232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C4834"/>
                </a:solidFill>
                <a:uFill>
                  <a:noFill/>
                </a:uFill>
                <a:latin typeface="Mochiy Pop One"/>
                <a:ea typeface="Mochiy Pop One"/>
                <a:cs typeface="Mochiy Pop One"/>
                <a:sym typeface="Mochiy Pop On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</a:t>
            </a:r>
            <a:r>
              <a:rPr lang="en" sz="36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3</a:t>
            </a:r>
            <a:endParaRPr sz="36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69" name="Google Shape;469;p49"/>
          <p:cNvSpPr txBox="1"/>
          <p:nvPr>
            <p:ph idx="5" type="ctrTitle"/>
          </p:nvPr>
        </p:nvSpPr>
        <p:spPr>
          <a:xfrm>
            <a:off x="3785689" y="3484029"/>
            <a:ext cx="2864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網頁內容介紹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70" name="Google Shape;470;p49"/>
          <p:cNvSpPr txBox="1"/>
          <p:nvPr>
            <p:ph idx="6" type="title"/>
          </p:nvPr>
        </p:nvSpPr>
        <p:spPr>
          <a:xfrm>
            <a:off x="2585294" y="3322479"/>
            <a:ext cx="11232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C4834"/>
                </a:solidFill>
                <a:uFill>
                  <a:noFill/>
                </a:uFill>
                <a:latin typeface="Mochiy Pop One"/>
                <a:ea typeface="Mochiy Pop One"/>
                <a:cs typeface="Mochiy Pop One"/>
                <a:sym typeface="Mochiy Pop One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</a:t>
            </a:r>
            <a:r>
              <a:rPr lang="en" sz="36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2</a:t>
            </a:r>
            <a:endParaRPr sz="36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67"/>
          <p:cNvSpPr txBox="1"/>
          <p:nvPr>
            <p:ph type="ctrTitle"/>
          </p:nvPr>
        </p:nvSpPr>
        <p:spPr>
          <a:xfrm>
            <a:off x="389700" y="296788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執行進度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874" name="Google Shape;2874;p67"/>
          <p:cNvGrpSpPr/>
          <p:nvPr/>
        </p:nvGrpSpPr>
        <p:grpSpPr>
          <a:xfrm>
            <a:off x="575801" y="249749"/>
            <a:ext cx="520689" cy="519506"/>
            <a:chOff x="2302788" y="1505981"/>
            <a:chExt cx="336188" cy="335425"/>
          </a:xfrm>
        </p:grpSpPr>
        <p:sp>
          <p:nvSpPr>
            <p:cNvPr id="2875" name="Google Shape;2875;p67"/>
            <p:cNvSpPr/>
            <p:nvPr/>
          </p:nvSpPr>
          <p:spPr>
            <a:xfrm>
              <a:off x="2302788" y="1505981"/>
              <a:ext cx="336188" cy="335425"/>
            </a:xfrm>
            <a:custGeom>
              <a:rect b="b" l="l" r="r" t="t"/>
              <a:pathLst>
                <a:path extrusionOk="0" h="10538" w="10562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2327806" y="1530618"/>
              <a:ext cx="287266" cy="286916"/>
            </a:xfrm>
            <a:custGeom>
              <a:rect b="b" l="l" r="r" t="t"/>
              <a:pathLst>
                <a:path extrusionOk="0" h="9014" w="9025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7"/>
            <p:cNvSpPr/>
            <p:nvPr/>
          </p:nvSpPr>
          <p:spPr>
            <a:xfrm>
              <a:off x="2352061" y="1669333"/>
              <a:ext cx="16679" cy="9485"/>
            </a:xfrm>
            <a:custGeom>
              <a:rect b="b" l="l" r="r" t="t"/>
              <a:pathLst>
                <a:path extrusionOk="0" h="298" w="524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7"/>
            <p:cNvSpPr/>
            <p:nvPr/>
          </p:nvSpPr>
          <p:spPr>
            <a:xfrm>
              <a:off x="2466871" y="1554490"/>
              <a:ext cx="123946" cy="124328"/>
            </a:xfrm>
            <a:custGeom>
              <a:rect b="b" l="l" r="r" t="t"/>
              <a:pathLst>
                <a:path extrusionOk="0" h="3906" w="3894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7"/>
            <p:cNvSpPr/>
            <p:nvPr/>
          </p:nvSpPr>
          <p:spPr>
            <a:xfrm>
              <a:off x="2466107" y="1776950"/>
              <a:ext cx="9517" cy="16711"/>
            </a:xfrm>
            <a:custGeom>
              <a:rect b="b" l="l" r="r" t="t"/>
              <a:pathLst>
                <a:path extrusionOk="0" h="52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2384272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2541544" y="1745216"/>
              <a:ext cx="15565" cy="15087"/>
            </a:xfrm>
            <a:custGeom>
              <a:rect b="b" l="l" r="r" t="t"/>
              <a:pathLst>
                <a:path extrusionOk="0" h="474" w="489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7"/>
            <p:cNvSpPr/>
            <p:nvPr/>
          </p:nvSpPr>
          <p:spPr>
            <a:xfrm>
              <a:off x="2541544" y="1587944"/>
              <a:ext cx="16329" cy="15087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7"/>
            <p:cNvSpPr/>
            <p:nvPr/>
          </p:nvSpPr>
          <p:spPr>
            <a:xfrm>
              <a:off x="2384654" y="1744452"/>
              <a:ext cx="15947" cy="15469"/>
            </a:xfrm>
            <a:custGeom>
              <a:rect b="b" l="l" r="r" t="t"/>
              <a:pathLst>
                <a:path extrusionOk="0" h="486" w="501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2360018" y="1624548"/>
              <a:ext cx="18207" cy="12605"/>
            </a:xfrm>
            <a:custGeom>
              <a:rect b="b" l="l" r="r" t="t"/>
              <a:pathLst>
                <a:path extrusionOk="0" h="396" w="572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7"/>
            <p:cNvSpPr/>
            <p:nvPr/>
          </p:nvSpPr>
          <p:spPr>
            <a:xfrm>
              <a:off x="2564271" y="1711126"/>
              <a:ext cx="17475" cy="12796"/>
            </a:xfrm>
            <a:custGeom>
              <a:rect b="b" l="l" r="r" t="t"/>
              <a:pathLst>
                <a:path extrusionOk="0" h="402" w="549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7"/>
            <p:cNvSpPr/>
            <p:nvPr/>
          </p:nvSpPr>
          <p:spPr>
            <a:xfrm>
              <a:off x="2507805" y="1563912"/>
              <a:ext cx="14069" cy="16392"/>
            </a:xfrm>
            <a:custGeom>
              <a:rect b="b" l="l" r="r" t="t"/>
              <a:pathLst>
                <a:path extrusionOk="0" h="515" w="442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7"/>
            <p:cNvSpPr/>
            <p:nvPr/>
          </p:nvSpPr>
          <p:spPr>
            <a:xfrm>
              <a:off x="2420654" y="1767974"/>
              <a:ext cx="14419" cy="16583"/>
            </a:xfrm>
            <a:custGeom>
              <a:rect b="b" l="l" r="r" t="t"/>
              <a:pathLst>
                <a:path extrusionOk="0" h="521" w="453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7"/>
            <p:cNvSpPr/>
            <p:nvPr/>
          </p:nvSpPr>
          <p:spPr>
            <a:xfrm>
              <a:off x="2422532" y="1562448"/>
              <a:ext cx="14451" cy="17093"/>
            </a:xfrm>
            <a:custGeom>
              <a:rect b="b" l="l" r="r" t="t"/>
              <a:pathLst>
                <a:path extrusionOk="0" h="537" w="454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7"/>
            <p:cNvSpPr/>
            <p:nvPr/>
          </p:nvSpPr>
          <p:spPr>
            <a:xfrm>
              <a:off x="2505545" y="1768770"/>
              <a:ext cx="14037" cy="16552"/>
            </a:xfrm>
            <a:custGeom>
              <a:rect b="b" l="l" r="r" t="t"/>
              <a:pathLst>
                <a:path extrusionOk="0" h="520" w="441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7"/>
            <p:cNvSpPr/>
            <p:nvPr/>
          </p:nvSpPr>
          <p:spPr>
            <a:xfrm>
              <a:off x="2565417" y="1625885"/>
              <a:ext cx="17825" cy="13146"/>
            </a:xfrm>
            <a:custGeom>
              <a:rect b="b" l="l" r="r" t="t"/>
              <a:pathLst>
                <a:path extrusionOk="0" h="413" w="56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7"/>
            <p:cNvSpPr/>
            <p:nvPr/>
          </p:nvSpPr>
          <p:spPr>
            <a:xfrm>
              <a:off x="2359254" y="1709312"/>
              <a:ext cx="17825" cy="12732"/>
            </a:xfrm>
            <a:custGeom>
              <a:rect b="b" l="l" r="r" t="t"/>
              <a:pathLst>
                <a:path extrusionOk="0" h="400" w="56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2" name="Google Shape;2892;p67"/>
          <p:cNvSpPr/>
          <p:nvPr/>
        </p:nvSpPr>
        <p:spPr>
          <a:xfrm>
            <a:off x="3552366" y="1062424"/>
            <a:ext cx="2041374" cy="731303"/>
          </a:xfrm>
          <a:custGeom>
            <a:rect b="b" l="l" r="r" t="t"/>
            <a:pathLst>
              <a:path extrusionOk="0" h="12281" w="3428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67"/>
          <p:cNvSpPr/>
          <p:nvPr/>
        </p:nvSpPr>
        <p:spPr>
          <a:xfrm>
            <a:off x="2077950" y="2299461"/>
            <a:ext cx="33233" cy="73129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67"/>
          <p:cNvSpPr/>
          <p:nvPr/>
        </p:nvSpPr>
        <p:spPr>
          <a:xfrm>
            <a:off x="7032817" y="2301607"/>
            <a:ext cx="33233" cy="731290"/>
          </a:xfrm>
          <a:custGeom>
            <a:rect b="b" l="l" r="r" t="t"/>
            <a:pathLst>
              <a:path extrusionOk="0" h="8516" w="387">
                <a:moveTo>
                  <a:pt x="350" y="0"/>
                </a:moveTo>
                <a:cubicBezTo>
                  <a:pt x="330" y="0"/>
                  <a:pt x="307" y="29"/>
                  <a:pt x="280" y="79"/>
                </a:cubicBezTo>
                <a:cubicBezTo>
                  <a:pt x="239" y="153"/>
                  <a:pt x="206" y="235"/>
                  <a:pt x="177" y="313"/>
                </a:cubicBezTo>
                <a:cubicBezTo>
                  <a:pt x="157" y="374"/>
                  <a:pt x="140" y="436"/>
                  <a:pt x="128" y="497"/>
                </a:cubicBezTo>
                <a:cubicBezTo>
                  <a:pt x="116" y="571"/>
                  <a:pt x="107" y="645"/>
                  <a:pt x="103" y="719"/>
                </a:cubicBezTo>
                <a:cubicBezTo>
                  <a:pt x="99" y="793"/>
                  <a:pt x="99" y="871"/>
                  <a:pt x="91" y="944"/>
                </a:cubicBezTo>
                <a:cubicBezTo>
                  <a:pt x="83" y="1022"/>
                  <a:pt x="75" y="1113"/>
                  <a:pt x="66" y="1203"/>
                </a:cubicBezTo>
                <a:cubicBezTo>
                  <a:pt x="62" y="1248"/>
                  <a:pt x="58" y="1310"/>
                  <a:pt x="54" y="1396"/>
                </a:cubicBezTo>
                <a:cubicBezTo>
                  <a:pt x="50" y="1478"/>
                  <a:pt x="50" y="1580"/>
                  <a:pt x="46" y="1695"/>
                </a:cubicBezTo>
                <a:cubicBezTo>
                  <a:pt x="46" y="1757"/>
                  <a:pt x="42" y="1818"/>
                  <a:pt x="42" y="1884"/>
                </a:cubicBezTo>
                <a:cubicBezTo>
                  <a:pt x="38" y="1917"/>
                  <a:pt x="42" y="1950"/>
                  <a:pt x="38" y="1983"/>
                </a:cubicBezTo>
                <a:cubicBezTo>
                  <a:pt x="38" y="2015"/>
                  <a:pt x="34" y="2048"/>
                  <a:pt x="34" y="2085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1"/>
                  <a:pt x="9" y="2487"/>
                  <a:pt x="13" y="2573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2"/>
                  <a:pt x="21" y="3004"/>
                  <a:pt x="17" y="3099"/>
                </a:cubicBezTo>
                <a:cubicBezTo>
                  <a:pt x="13" y="3193"/>
                  <a:pt x="1" y="3296"/>
                  <a:pt x="5" y="3394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2"/>
                  <a:pt x="34" y="4925"/>
                </a:cubicBezTo>
                <a:cubicBezTo>
                  <a:pt x="38" y="5044"/>
                  <a:pt x="46" y="5159"/>
                  <a:pt x="46" y="5269"/>
                </a:cubicBezTo>
                <a:cubicBezTo>
                  <a:pt x="50" y="5376"/>
                  <a:pt x="34" y="5487"/>
                  <a:pt x="25" y="5602"/>
                </a:cubicBezTo>
                <a:cubicBezTo>
                  <a:pt x="21" y="5659"/>
                  <a:pt x="21" y="5717"/>
                  <a:pt x="21" y="5774"/>
                </a:cubicBezTo>
                <a:cubicBezTo>
                  <a:pt x="21" y="5831"/>
                  <a:pt x="25" y="5889"/>
                  <a:pt x="34" y="5946"/>
                </a:cubicBezTo>
                <a:cubicBezTo>
                  <a:pt x="50" y="6049"/>
                  <a:pt x="58" y="6152"/>
                  <a:pt x="54" y="6254"/>
                </a:cubicBezTo>
                <a:cubicBezTo>
                  <a:pt x="50" y="6357"/>
                  <a:pt x="38" y="6459"/>
                  <a:pt x="29" y="6562"/>
                </a:cubicBezTo>
                <a:cubicBezTo>
                  <a:pt x="25" y="6664"/>
                  <a:pt x="25" y="6767"/>
                  <a:pt x="29" y="6870"/>
                </a:cubicBezTo>
                <a:cubicBezTo>
                  <a:pt x="34" y="6968"/>
                  <a:pt x="38" y="7054"/>
                  <a:pt x="34" y="7149"/>
                </a:cubicBezTo>
                <a:cubicBezTo>
                  <a:pt x="34" y="7243"/>
                  <a:pt x="38" y="7329"/>
                  <a:pt x="42" y="7411"/>
                </a:cubicBezTo>
                <a:cubicBezTo>
                  <a:pt x="46" y="7493"/>
                  <a:pt x="50" y="7571"/>
                  <a:pt x="46" y="7645"/>
                </a:cubicBezTo>
                <a:cubicBezTo>
                  <a:pt x="42" y="7715"/>
                  <a:pt x="38" y="7785"/>
                  <a:pt x="34" y="7854"/>
                </a:cubicBezTo>
                <a:cubicBezTo>
                  <a:pt x="25" y="7920"/>
                  <a:pt x="25" y="7986"/>
                  <a:pt x="25" y="8051"/>
                </a:cubicBezTo>
                <a:cubicBezTo>
                  <a:pt x="29" y="8109"/>
                  <a:pt x="34" y="8162"/>
                  <a:pt x="38" y="8211"/>
                </a:cubicBezTo>
                <a:cubicBezTo>
                  <a:pt x="58" y="8404"/>
                  <a:pt x="87" y="8515"/>
                  <a:pt x="140" y="8515"/>
                </a:cubicBezTo>
                <a:cubicBezTo>
                  <a:pt x="189" y="8515"/>
                  <a:pt x="214" y="8404"/>
                  <a:pt x="222" y="8211"/>
                </a:cubicBezTo>
                <a:cubicBezTo>
                  <a:pt x="226" y="8162"/>
                  <a:pt x="226" y="8105"/>
                  <a:pt x="226" y="8051"/>
                </a:cubicBezTo>
                <a:cubicBezTo>
                  <a:pt x="230" y="7998"/>
                  <a:pt x="235" y="7936"/>
                  <a:pt x="239" y="7871"/>
                </a:cubicBezTo>
                <a:cubicBezTo>
                  <a:pt x="247" y="7805"/>
                  <a:pt x="251" y="7731"/>
                  <a:pt x="255" y="7649"/>
                </a:cubicBezTo>
                <a:cubicBezTo>
                  <a:pt x="255" y="7563"/>
                  <a:pt x="251" y="7481"/>
                  <a:pt x="247" y="7395"/>
                </a:cubicBezTo>
                <a:cubicBezTo>
                  <a:pt x="239" y="7313"/>
                  <a:pt x="230" y="7235"/>
                  <a:pt x="230" y="7140"/>
                </a:cubicBezTo>
                <a:cubicBezTo>
                  <a:pt x="226" y="7046"/>
                  <a:pt x="222" y="6948"/>
                  <a:pt x="214" y="6853"/>
                </a:cubicBezTo>
                <a:cubicBezTo>
                  <a:pt x="206" y="6759"/>
                  <a:pt x="202" y="6660"/>
                  <a:pt x="206" y="6566"/>
                </a:cubicBezTo>
                <a:cubicBezTo>
                  <a:pt x="210" y="6463"/>
                  <a:pt x="218" y="6361"/>
                  <a:pt x="218" y="6246"/>
                </a:cubicBezTo>
                <a:cubicBezTo>
                  <a:pt x="218" y="6135"/>
                  <a:pt x="206" y="6024"/>
                  <a:pt x="185" y="5909"/>
                </a:cubicBezTo>
                <a:cubicBezTo>
                  <a:pt x="177" y="5860"/>
                  <a:pt x="173" y="5811"/>
                  <a:pt x="173" y="5758"/>
                </a:cubicBezTo>
                <a:cubicBezTo>
                  <a:pt x="173" y="5704"/>
                  <a:pt x="177" y="5651"/>
                  <a:pt x="181" y="5598"/>
                </a:cubicBezTo>
                <a:cubicBezTo>
                  <a:pt x="189" y="5487"/>
                  <a:pt x="202" y="5368"/>
                  <a:pt x="202" y="5249"/>
                </a:cubicBezTo>
                <a:cubicBezTo>
                  <a:pt x="202" y="5130"/>
                  <a:pt x="198" y="5015"/>
                  <a:pt x="198" y="4904"/>
                </a:cubicBezTo>
                <a:cubicBezTo>
                  <a:pt x="206" y="4486"/>
                  <a:pt x="214" y="4071"/>
                  <a:pt x="222" y="3673"/>
                </a:cubicBezTo>
                <a:cubicBezTo>
                  <a:pt x="226" y="3575"/>
                  <a:pt x="226" y="3472"/>
                  <a:pt x="230" y="3382"/>
                </a:cubicBezTo>
                <a:cubicBezTo>
                  <a:pt x="230" y="3292"/>
                  <a:pt x="239" y="3197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1"/>
                </a:lnTo>
                <a:cubicBezTo>
                  <a:pt x="263" y="2520"/>
                  <a:pt x="263" y="2479"/>
                  <a:pt x="263" y="2442"/>
                </a:cubicBezTo>
                <a:cubicBezTo>
                  <a:pt x="263" y="2405"/>
                  <a:pt x="267" y="2368"/>
                  <a:pt x="267" y="2331"/>
                </a:cubicBezTo>
                <a:cubicBezTo>
                  <a:pt x="276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1999"/>
                </a:cubicBezTo>
                <a:cubicBezTo>
                  <a:pt x="308" y="1979"/>
                  <a:pt x="304" y="1962"/>
                  <a:pt x="308" y="1946"/>
                </a:cubicBezTo>
                <a:cubicBezTo>
                  <a:pt x="308" y="1925"/>
                  <a:pt x="308" y="1909"/>
                  <a:pt x="308" y="1892"/>
                </a:cubicBezTo>
                <a:cubicBezTo>
                  <a:pt x="313" y="1827"/>
                  <a:pt x="317" y="1765"/>
                  <a:pt x="321" y="1708"/>
                </a:cubicBezTo>
                <a:cubicBezTo>
                  <a:pt x="325" y="1593"/>
                  <a:pt x="329" y="1494"/>
                  <a:pt x="333" y="1412"/>
                </a:cubicBezTo>
                <a:cubicBezTo>
                  <a:pt x="341" y="1334"/>
                  <a:pt x="345" y="1269"/>
                  <a:pt x="349" y="1228"/>
                </a:cubicBezTo>
                <a:cubicBezTo>
                  <a:pt x="354" y="1141"/>
                  <a:pt x="358" y="1055"/>
                  <a:pt x="366" y="973"/>
                </a:cubicBezTo>
                <a:cubicBezTo>
                  <a:pt x="370" y="887"/>
                  <a:pt x="370" y="805"/>
                  <a:pt x="366" y="723"/>
                </a:cubicBezTo>
                <a:cubicBezTo>
                  <a:pt x="362" y="649"/>
                  <a:pt x="358" y="583"/>
                  <a:pt x="362" y="526"/>
                </a:cubicBezTo>
                <a:cubicBezTo>
                  <a:pt x="362" y="469"/>
                  <a:pt x="366" y="411"/>
                  <a:pt x="370" y="362"/>
                </a:cubicBezTo>
                <a:cubicBezTo>
                  <a:pt x="382" y="276"/>
                  <a:pt x="386" y="189"/>
                  <a:pt x="386" y="103"/>
                </a:cubicBezTo>
                <a:cubicBezTo>
                  <a:pt x="386" y="38"/>
                  <a:pt x="374" y="5"/>
                  <a:pt x="354" y="1"/>
                </a:cubicBezTo>
                <a:cubicBezTo>
                  <a:pt x="352" y="0"/>
                  <a:pt x="351" y="0"/>
                  <a:pt x="350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5" name="Google Shape;2895;p67"/>
          <p:cNvSpPr/>
          <p:nvPr/>
        </p:nvSpPr>
        <p:spPr>
          <a:xfrm>
            <a:off x="4575134" y="1869925"/>
            <a:ext cx="33233" cy="731290"/>
          </a:xfrm>
          <a:custGeom>
            <a:rect b="b" l="l" r="r" t="t"/>
            <a:pathLst>
              <a:path extrusionOk="0" h="8516" w="387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67"/>
          <p:cNvSpPr/>
          <p:nvPr/>
        </p:nvSpPr>
        <p:spPr>
          <a:xfrm>
            <a:off x="2094523" y="2282630"/>
            <a:ext cx="4957076" cy="32546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67"/>
          <p:cNvSpPr txBox="1"/>
          <p:nvPr>
            <p:ph idx="4294967295" type="ctrTitle"/>
          </p:nvPr>
        </p:nvSpPr>
        <p:spPr>
          <a:xfrm>
            <a:off x="3929350" y="1139175"/>
            <a:ext cx="1657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未完成項目</a:t>
            </a:r>
            <a:endParaRPr sz="22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898" name="Google Shape;2898;p67"/>
          <p:cNvGrpSpPr/>
          <p:nvPr/>
        </p:nvGrpSpPr>
        <p:grpSpPr>
          <a:xfrm>
            <a:off x="3678733" y="1268691"/>
            <a:ext cx="317645" cy="318757"/>
            <a:chOff x="5779408" y="3699191"/>
            <a:chExt cx="317645" cy="318757"/>
          </a:xfrm>
        </p:grpSpPr>
        <p:sp>
          <p:nvSpPr>
            <p:cNvPr id="2899" name="Google Shape;2899;p67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7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1" name="Google Shape;2901;p67"/>
          <p:cNvSpPr txBox="1"/>
          <p:nvPr>
            <p:ph idx="4294967295" type="ctrTitle"/>
          </p:nvPr>
        </p:nvSpPr>
        <p:spPr>
          <a:xfrm>
            <a:off x="1310500" y="3021325"/>
            <a:ext cx="187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切換報導圖片</a:t>
            </a:r>
            <a:endParaRPr sz="22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02" name="Google Shape;2902;p67"/>
          <p:cNvSpPr txBox="1"/>
          <p:nvPr>
            <p:ph idx="4294967295" type="ctrTitle"/>
          </p:nvPr>
        </p:nvSpPr>
        <p:spPr>
          <a:xfrm>
            <a:off x="4032899" y="3021325"/>
            <a:ext cx="138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留言按讚</a:t>
            </a:r>
            <a:endParaRPr sz="22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03" name="Google Shape;2903;p67"/>
          <p:cNvSpPr txBox="1"/>
          <p:nvPr>
            <p:ph idx="4294967295" type="ctrTitle"/>
          </p:nvPr>
        </p:nvSpPr>
        <p:spPr>
          <a:xfrm>
            <a:off x="6265400" y="3021325"/>
            <a:ext cx="187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歷史資料</a:t>
            </a:r>
            <a:endParaRPr sz="22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04" name="Google Shape;2904;p67"/>
          <p:cNvSpPr/>
          <p:nvPr/>
        </p:nvSpPr>
        <p:spPr>
          <a:xfrm>
            <a:off x="6163278" y="3153992"/>
            <a:ext cx="381209" cy="312466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4C48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5" name="Google Shape;2905;p67"/>
          <p:cNvGrpSpPr/>
          <p:nvPr/>
        </p:nvGrpSpPr>
        <p:grpSpPr>
          <a:xfrm>
            <a:off x="3704767" y="3147824"/>
            <a:ext cx="364865" cy="324822"/>
            <a:chOff x="5765817" y="3227724"/>
            <a:chExt cx="364865" cy="324822"/>
          </a:xfrm>
        </p:grpSpPr>
        <p:sp>
          <p:nvSpPr>
            <p:cNvPr id="2906" name="Google Shape;2906;p67"/>
            <p:cNvSpPr/>
            <p:nvPr/>
          </p:nvSpPr>
          <p:spPr>
            <a:xfrm>
              <a:off x="5765817" y="3227724"/>
              <a:ext cx="364865" cy="324822"/>
            </a:xfrm>
            <a:custGeom>
              <a:rect b="b" l="l" r="r" t="t"/>
              <a:pathLst>
                <a:path extrusionOk="0" h="10229" w="1149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7"/>
            <p:cNvSpPr/>
            <p:nvPr/>
          </p:nvSpPr>
          <p:spPr>
            <a:xfrm>
              <a:off x="6022144" y="3250429"/>
              <a:ext cx="85484" cy="84341"/>
            </a:xfrm>
            <a:custGeom>
              <a:rect b="b" l="l" r="r" t="t"/>
              <a:pathLst>
                <a:path extrusionOk="0" h="2656" w="2692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7"/>
            <p:cNvSpPr/>
            <p:nvPr/>
          </p:nvSpPr>
          <p:spPr>
            <a:xfrm>
              <a:off x="5862987" y="3250429"/>
              <a:ext cx="73386" cy="43504"/>
            </a:xfrm>
            <a:custGeom>
              <a:rect b="b" l="l" r="r" t="t"/>
              <a:pathLst>
                <a:path extrusionOk="0" h="1370" w="2311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9" name="Google Shape;2909;p67"/>
          <p:cNvGrpSpPr/>
          <p:nvPr/>
        </p:nvGrpSpPr>
        <p:grpSpPr>
          <a:xfrm>
            <a:off x="965966" y="3122347"/>
            <a:ext cx="344528" cy="344114"/>
            <a:chOff x="4674791" y="1977447"/>
            <a:chExt cx="344528" cy="344114"/>
          </a:xfrm>
        </p:grpSpPr>
        <p:sp>
          <p:nvSpPr>
            <p:cNvPr id="2910" name="Google Shape;2910;p67"/>
            <p:cNvSpPr/>
            <p:nvPr/>
          </p:nvSpPr>
          <p:spPr>
            <a:xfrm>
              <a:off x="4696022" y="1996768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7"/>
            <p:cNvSpPr/>
            <p:nvPr/>
          </p:nvSpPr>
          <p:spPr>
            <a:xfrm>
              <a:off x="473389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7"/>
            <p:cNvSpPr/>
            <p:nvPr/>
          </p:nvSpPr>
          <p:spPr>
            <a:xfrm>
              <a:off x="4771809" y="1996768"/>
              <a:ext cx="29602" cy="29220"/>
            </a:xfrm>
            <a:custGeom>
              <a:rect b="b" l="l" r="r" t="t"/>
              <a:pathLst>
                <a:path extrusionOk="0" h="918" w="93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7"/>
            <p:cNvSpPr/>
            <p:nvPr/>
          </p:nvSpPr>
          <p:spPr>
            <a:xfrm>
              <a:off x="4674791" y="1977447"/>
              <a:ext cx="344528" cy="344114"/>
            </a:xfrm>
            <a:custGeom>
              <a:rect b="b" l="l" r="r" t="t"/>
              <a:pathLst>
                <a:path extrusionOk="0" h="10811" w="10824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7"/>
            <p:cNvSpPr/>
            <p:nvPr/>
          </p:nvSpPr>
          <p:spPr>
            <a:xfrm>
              <a:off x="4696022" y="2073160"/>
              <a:ext cx="13655" cy="27469"/>
            </a:xfrm>
            <a:custGeom>
              <a:rect b="b" l="l" r="r" t="t"/>
              <a:pathLst>
                <a:path extrusionOk="0" h="863" w="429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7"/>
            <p:cNvSpPr/>
            <p:nvPr/>
          </p:nvSpPr>
          <p:spPr>
            <a:xfrm>
              <a:off x="4711173" y="2279419"/>
              <a:ext cx="28456" cy="10695"/>
            </a:xfrm>
            <a:custGeom>
              <a:rect b="b" l="l" r="r" t="t"/>
              <a:pathLst>
                <a:path extrusionOk="0" h="336" w="894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7"/>
            <p:cNvSpPr/>
            <p:nvPr/>
          </p:nvSpPr>
          <p:spPr>
            <a:xfrm>
              <a:off x="4714197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7"/>
            <p:cNvSpPr/>
            <p:nvPr/>
          </p:nvSpPr>
          <p:spPr>
            <a:xfrm>
              <a:off x="4747173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7"/>
            <p:cNvSpPr/>
            <p:nvPr/>
          </p:nvSpPr>
          <p:spPr>
            <a:xfrm>
              <a:off x="4750196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7"/>
            <p:cNvSpPr/>
            <p:nvPr/>
          </p:nvSpPr>
          <p:spPr>
            <a:xfrm>
              <a:off x="4696022" y="2107791"/>
              <a:ext cx="10631" cy="28838"/>
            </a:xfrm>
            <a:custGeom>
              <a:rect b="b" l="l" r="r" t="t"/>
              <a:pathLst>
                <a:path extrusionOk="0" h="906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7"/>
            <p:cNvSpPr/>
            <p:nvPr/>
          </p:nvSpPr>
          <p:spPr>
            <a:xfrm>
              <a:off x="4695640" y="2251058"/>
              <a:ext cx="12541" cy="28074"/>
            </a:xfrm>
            <a:custGeom>
              <a:rect b="b" l="l" r="r" t="t"/>
              <a:pathLst>
                <a:path extrusionOk="0" h="882" w="39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7"/>
            <p:cNvSpPr/>
            <p:nvPr/>
          </p:nvSpPr>
          <p:spPr>
            <a:xfrm>
              <a:off x="4782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7"/>
            <p:cNvSpPr/>
            <p:nvPr/>
          </p:nvSpPr>
          <p:spPr>
            <a:xfrm>
              <a:off x="4696022" y="2143409"/>
              <a:ext cx="10631" cy="28456"/>
            </a:xfrm>
            <a:custGeom>
              <a:rect b="b" l="l" r="r" t="t"/>
              <a:pathLst>
                <a:path extrusionOk="0" h="894" w="33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7"/>
            <p:cNvSpPr/>
            <p:nvPr/>
          </p:nvSpPr>
          <p:spPr>
            <a:xfrm>
              <a:off x="4696022" y="2215440"/>
              <a:ext cx="10631" cy="28074"/>
            </a:xfrm>
            <a:custGeom>
              <a:rect b="b" l="l" r="r" t="t"/>
              <a:pathLst>
                <a:path extrusionOk="0" h="882" w="334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7"/>
            <p:cNvSpPr/>
            <p:nvPr/>
          </p:nvSpPr>
          <p:spPr>
            <a:xfrm>
              <a:off x="4696022" y="2179441"/>
              <a:ext cx="10631" cy="28424"/>
            </a:xfrm>
            <a:custGeom>
              <a:rect b="b" l="l" r="r" t="t"/>
              <a:pathLst>
                <a:path extrusionOk="0" h="893" w="334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7"/>
            <p:cNvSpPr/>
            <p:nvPr/>
          </p:nvSpPr>
          <p:spPr>
            <a:xfrm>
              <a:off x="4854790" y="2146847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7"/>
            <p:cNvSpPr/>
            <p:nvPr/>
          </p:nvSpPr>
          <p:spPr>
            <a:xfrm>
              <a:off x="4854790" y="2110847"/>
              <a:ext cx="10281" cy="28424"/>
            </a:xfrm>
            <a:custGeom>
              <a:rect b="b" l="l" r="r" t="t"/>
              <a:pathLst>
                <a:path extrusionOk="0" h="893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7"/>
            <p:cNvSpPr/>
            <p:nvPr/>
          </p:nvSpPr>
          <p:spPr>
            <a:xfrm>
              <a:off x="4854790" y="2182846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7"/>
            <p:cNvSpPr/>
            <p:nvPr/>
          </p:nvSpPr>
          <p:spPr>
            <a:xfrm>
              <a:off x="4852912" y="2075738"/>
              <a:ext cx="12159" cy="27915"/>
            </a:xfrm>
            <a:custGeom>
              <a:rect b="b" l="l" r="r" t="t"/>
              <a:pathLst>
                <a:path extrusionOk="0" h="877" w="382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854790" y="2218464"/>
              <a:ext cx="10281" cy="28456"/>
            </a:xfrm>
            <a:custGeom>
              <a:rect b="b" l="l" r="r" t="t"/>
              <a:pathLst>
                <a:path extrusionOk="0" h="894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7"/>
            <p:cNvSpPr/>
            <p:nvPr/>
          </p:nvSpPr>
          <p:spPr>
            <a:xfrm>
              <a:off x="4821464" y="2064598"/>
              <a:ext cx="29188" cy="10249"/>
            </a:xfrm>
            <a:custGeom>
              <a:rect b="b" l="l" r="r" t="t"/>
              <a:pathLst>
                <a:path extrusionOk="0" h="322" w="917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7"/>
            <p:cNvSpPr/>
            <p:nvPr/>
          </p:nvSpPr>
          <p:spPr>
            <a:xfrm>
              <a:off x="4785464" y="2064216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4818790" y="2279482"/>
              <a:ext cx="28456" cy="10631"/>
            </a:xfrm>
            <a:custGeom>
              <a:rect b="b" l="l" r="r" t="t"/>
              <a:pathLst>
                <a:path extrusionOk="0" h="334" w="894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4851002" y="2253700"/>
              <a:ext cx="14069" cy="28074"/>
            </a:xfrm>
            <a:custGeom>
              <a:rect b="b" l="l" r="r" t="t"/>
              <a:pathLst>
                <a:path extrusionOk="0" h="882" w="442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4883596" y="2064980"/>
              <a:ext cx="107299" cy="99310"/>
            </a:xfrm>
            <a:custGeom>
              <a:rect b="b" l="l" r="r" t="t"/>
              <a:pathLst>
                <a:path extrusionOk="0" h="3120" w="3371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7"/>
            <p:cNvSpPr/>
            <p:nvPr/>
          </p:nvSpPr>
          <p:spPr>
            <a:xfrm>
              <a:off x="4882864" y="2190422"/>
              <a:ext cx="107267" cy="99692"/>
            </a:xfrm>
            <a:custGeom>
              <a:rect b="b" l="l" r="r" t="t"/>
              <a:pathLst>
                <a:path extrusionOk="0" h="3132" w="337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68"/>
          <p:cNvSpPr txBox="1"/>
          <p:nvPr>
            <p:ph type="ctrTitle"/>
          </p:nvPr>
        </p:nvSpPr>
        <p:spPr>
          <a:xfrm>
            <a:off x="389700" y="296788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遭遇問題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2941" name="Google Shape;2941;p68"/>
          <p:cNvGrpSpPr/>
          <p:nvPr/>
        </p:nvGrpSpPr>
        <p:grpSpPr>
          <a:xfrm>
            <a:off x="575653" y="296661"/>
            <a:ext cx="475222" cy="472435"/>
            <a:chOff x="4667216" y="2915382"/>
            <a:chExt cx="320273" cy="318395"/>
          </a:xfrm>
        </p:grpSpPr>
        <p:sp>
          <p:nvSpPr>
            <p:cNvPr id="2942" name="Google Shape;2942;p68"/>
            <p:cNvSpPr/>
            <p:nvPr/>
          </p:nvSpPr>
          <p:spPr>
            <a:xfrm>
              <a:off x="4686154" y="2938140"/>
              <a:ext cx="166789" cy="163734"/>
            </a:xfrm>
            <a:custGeom>
              <a:rect b="b" l="l" r="r" t="t"/>
              <a:pathLst>
                <a:path extrusionOk="0" h="5144" w="524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8"/>
            <p:cNvSpPr/>
            <p:nvPr/>
          </p:nvSpPr>
          <p:spPr>
            <a:xfrm>
              <a:off x="4667216" y="2915382"/>
              <a:ext cx="320273" cy="318395"/>
            </a:xfrm>
            <a:custGeom>
              <a:rect b="b" l="l" r="r" t="t"/>
              <a:pathLst>
                <a:path extrusionOk="0" h="10003" w="10062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8"/>
            <p:cNvSpPr/>
            <p:nvPr/>
          </p:nvSpPr>
          <p:spPr>
            <a:xfrm>
              <a:off x="4733899" y="2960772"/>
              <a:ext cx="75469" cy="86546"/>
            </a:xfrm>
            <a:custGeom>
              <a:rect b="b" l="l" r="r" t="t"/>
              <a:pathLst>
                <a:path extrusionOk="0" h="2719" w="2371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8"/>
            <p:cNvSpPr/>
            <p:nvPr/>
          </p:nvSpPr>
          <p:spPr>
            <a:xfrm>
              <a:off x="4755894" y="3048431"/>
              <a:ext cx="31098" cy="32244"/>
            </a:xfrm>
            <a:custGeom>
              <a:rect b="b" l="l" r="r" t="t"/>
              <a:pathLst>
                <a:path extrusionOk="0" h="1013" w="977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6" name="Google Shape;2946;p68"/>
          <p:cNvSpPr txBox="1"/>
          <p:nvPr/>
        </p:nvSpPr>
        <p:spPr>
          <a:xfrm>
            <a:off x="2310586" y="1154941"/>
            <a:ext cx="3393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程式碼整合問題</a:t>
            </a:r>
            <a:endParaRPr sz="20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47" name="Google Shape;2947;p68"/>
          <p:cNvSpPr txBox="1"/>
          <p:nvPr/>
        </p:nvSpPr>
        <p:spPr>
          <a:xfrm>
            <a:off x="2310586" y="1599517"/>
            <a:ext cx="3393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與組員的程式碼進行整合時，花費許多時間進行統整。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48" name="Google Shape;2948;p68"/>
          <p:cNvSpPr txBox="1"/>
          <p:nvPr/>
        </p:nvSpPr>
        <p:spPr>
          <a:xfrm>
            <a:off x="2310586" y="3597871"/>
            <a:ext cx="3393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作業製作時間</a:t>
            </a:r>
            <a:endParaRPr sz="20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49" name="Google Shape;2949;p68"/>
          <p:cNvSpPr txBox="1"/>
          <p:nvPr/>
        </p:nvSpPr>
        <p:spPr>
          <a:xfrm>
            <a:off x="2310586" y="4090521"/>
            <a:ext cx="3393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預估時間錯誤，導致作業時間大幅減少。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50" name="Google Shape;2950;p68"/>
          <p:cNvSpPr txBox="1"/>
          <p:nvPr/>
        </p:nvSpPr>
        <p:spPr>
          <a:xfrm>
            <a:off x="2310586" y="2376429"/>
            <a:ext cx="33933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程式碼錯誤</a:t>
            </a:r>
            <a:endParaRPr sz="20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51" name="Google Shape;2951;p68"/>
          <p:cNvSpPr txBox="1"/>
          <p:nvPr/>
        </p:nvSpPr>
        <p:spPr>
          <a:xfrm>
            <a:off x="2310586" y="2845031"/>
            <a:ext cx="3393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網頁運行時，按鈕無法正常連結到對應的網頁。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52" name="Google Shape;2952;p68"/>
          <p:cNvSpPr/>
          <p:nvPr/>
        </p:nvSpPr>
        <p:spPr>
          <a:xfrm>
            <a:off x="1536875" y="1088701"/>
            <a:ext cx="594184" cy="601247"/>
          </a:xfrm>
          <a:custGeom>
            <a:rect b="b" l="l" r="r" t="t"/>
            <a:pathLst>
              <a:path extrusionOk="0" h="3995" w="3948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1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53" name="Google Shape;2953;p68"/>
          <p:cNvSpPr/>
          <p:nvPr/>
        </p:nvSpPr>
        <p:spPr>
          <a:xfrm>
            <a:off x="1536875" y="2310137"/>
            <a:ext cx="594184" cy="601247"/>
          </a:xfrm>
          <a:custGeom>
            <a:rect b="b" l="l" r="r" t="t"/>
            <a:pathLst>
              <a:path extrusionOk="0" h="3995" w="3948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2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2954" name="Google Shape;2954;p68"/>
          <p:cNvSpPr/>
          <p:nvPr/>
        </p:nvSpPr>
        <p:spPr>
          <a:xfrm>
            <a:off x="1536875" y="3526706"/>
            <a:ext cx="594184" cy="601247"/>
          </a:xfrm>
          <a:custGeom>
            <a:rect b="b" l="l" r="r" t="t"/>
            <a:pathLst>
              <a:path extrusionOk="0" h="3995" w="3948">
                <a:moveTo>
                  <a:pt x="3636" y="1"/>
                </a:moveTo>
                <a:cubicBezTo>
                  <a:pt x="3427" y="1"/>
                  <a:pt x="3221" y="21"/>
                  <a:pt x="3037" y="33"/>
                </a:cubicBezTo>
                <a:cubicBezTo>
                  <a:pt x="2942" y="42"/>
                  <a:pt x="2852" y="50"/>
                  <a:pt x="2758" y="50"/>
                </a:cubicBezTo>
                <a:cubicBezTo>
                  <a:pt x="2667" y="50"/>
                  <a:pt x="2573" y="46"/>
                  <a:pt x="2475" y="42"/>
                </a:cubicBezTo>
                <a:cubicBezTo>
                  <a:pt x="2278" y="33"/>
                  <a:pt x="2068" y="21"/>
                  <a:pt x="1855" y="21"/>
                </a:cubicBezTo>
                <a:lnTo>
                  <a:pt x="1240" y="25"/>
                </a:lnTo>
                <a:lnTo>
                  <a:pt x="82" y="13"/>
                </a:lnTo>
                <a:lnTo>
                  <a:pt x="70" y="1072"/>
                </a:lnTo>
                <a:cubicBezTo>
                  <a:pt x="70" y="1248"/>
                  <a:pt x="66" y="1424"/>
                  <a:pt x="66" y="1597"/>
                </a:cubicBezTo>
                <a:cubicBezTo>
                  <a:pt x="62" y="1757"/>
                  <a:pt x="54" y="1921"/>
                  <a:pt x="46" y="2089"/>
                </a:cubicBezTo>
                <a:cubicBezTo>
                  <a:pt x="33" y="2253"/>
                  <a:pt x="29" y="2430"/>
                  <a:pt x="29" y="2590"/>
                </a:cubicBezTo>
                <a:lnTo>
                  <a:pt x="29" y="3053"/>
                </a:lnTo>
                <a:cubicBezTo>
                  <a:pt x="29" y="3127"/>
                  <a:pt x="33" y="3197"/>
                  <a:pt x="29" y="3267"/>
                </a:cubicBezTo>
                <a:cubicBezTo>
                  <a:pt x="29" y="3337"/>
                  <a:pt x="29" y="3406"/>
                  <a:pt x="25" y="3468"/>
                </a:cubicBezTo>
                <a:cubicBezTo>
                  <a:pt x="21" y="3525"/>
                  <a:pt x="17" y="3587"/>
                  <a:pt x="13" y="3648"/>
                </a:cubicBezTo>
                <a:cubicBezTo>
                  <a:pt x="9" y="3735"/>
                  <a:pt x="4" y="3825"/>
                  <a:pt x="0" y="3911"/>
                </a:cubicBezTo>
                <a:lnTo>
                  <a:pt x="66" y="3911"/>
                </a:lnTo>
                <a:lnTo>
                  <a:pt x="337" y="3923"/>
                </a:lnTo>
                <a:lnTo>
                  <a:pt x="431" y="3927"/>
                </a:lnTo>
                <a:lnTo>
                  <a:pt x="521" y="3927"/>
                </a:lnTo>
                <a:lnTo>
                  <a:pt x="850" y="3936"/>
                </a:lnTo>
                <a:cubicBezTo>
                  <a:pt x="1055" y="3944"/>
                  <a:pt x="1231" y="3944"/>
                  <a:pt x="1375" y="3952"/>
                </a:cubicBezTo>
                <a:lnTo>
                  <a:pt x="1695" y="3956"/>
                </a:lnTo>
                <a:lnTo>
                  <a:pt x="2159" y="3973"/>
                </a:lnTo>
                <a:cubicBezTo>
                  <a:pt x="2241" y="3975"/>
                  <a:pt x="2319" y="3976"/>
                  <a:pt x="2393" y="3976"/>
                </a:cubicBezTo>
                <a:cubicBezTo>
                  <a:pt x="2466" y="3976"/>
                  <a:pt x="2536" y="3975"/>
                  <a:pt x="2602" y="3973"/>
                </a:cubicBezTo>
                <a:cubicBezTo>
                  <a:pt x="2733" y="3969"/>
                  <a:pt x="2848" y="3969"/>
                  <a:pt x="2951" y="3969"/>
                </a:cubicBezTo>
                <a:cubicBezTo>
                  <a:pt x="3053" y="3969"/>
                  <a:pt x="3156" y="3973"/>
                  <a:pt x="3246" y="3981"/>
                </a:cubicBezTo>
                <a:cubicBezTo>
                  <a:pt x="3397" y="3988"/>
                  <a:pt x="3531" y="3994"/>
                  <a:pt x="3636" y="3994"/>
                </a:cubicBezTo>
                <a:cubicBezTo>
                  <a:pt x="3659" y="3994"/>
                  <a:pt x="3681" y="3994"/>
                  <a:pt x="3702" y="3993"/>
                </a:cubicBezTo>
                <a:cubicBezTo>
                  <a:pt x="3812" y="3993"/>
                  <a:pt x="3874" y="3981"/>
                  <a:pt x="3878" y="3960"/>
                </a:cubicBezTo>
                <a:cubicBezTo>
                  <a:pt x="3886" y="3940"/>
                  <a:pt x="3837" y="3919"/>
                  <a:pt x="3743" y="3886"/>
                </a:cubicBezTo>
                <a:cubicBezTo>
                  <a:pt x="3603" y="3845"/>
                  <a:pt x="3464" y="3813"/>
                  <a:pt x="3320" y="3784"/>
                </a:cubicBezTo>
                <a:cubicBezTo>
                  <a:pt x="3226" y="3763"/>
                  <a:pt x="3119" y="3747"/>
                  <a:pt x="2992" y="3735"/>
                </a:cubicBezTo>
                <a:cubicBezTo>
                  <a:pt x="2864" y="3722"/>
                  <a:pt x="2733" y="3714"/>
                  <a:pt x="2598" y="3710"/>
                </a:cubicBezTo>
                <a:cubicBezTo>
                  <a:pt x="2466" y="3706"/>
                  <a:pt x="2331" y="3706"/>
                  <a:pt x="2200" y="3698"/>
                </a:cubicBezTo>
                <a:cubicBezTo>
                  <a:pt x="2056" y="3690"/>
                  <a:pt x="1900" y="3681"/>
                  <a:pt x="1740" y="3673"/>
                </a:cubicBezTo>
                <a:lnTo>
                  <a:pt x="1400" y="3661"/>
                </a:lnTo>
                <a:cubicBezTo>
                  <a:pt x="1252" y="3657"/>
                  <a:pt x="1067" y="3657"/>
                  <a:pt x="858" y="3653"/>
                </a:cubicBezTo>
                <a:lnTo>
                  <a:pt x="526" y="3648"/>
                </a:lnTo>
                <a:lnTo>
                  <a:pt x="275" y="3648"/>
                </a:lnTo>
                <a:lnTo>
                  <a:pt x="263" y="3644"/>
                </a:lnTo>
                <a:lnTo>
                  <a:pt x="255" y="3640"/>
                </a:lnTo>
                <a:cubicBezTo>
                  <a:pt x="259" y="3636"/>
                  <a:pt x="259" y="3628"/>
                  <a:pt x="263" y="3620"/>
                </a:cubicBezTo>
                <a:lnTo>
                  <a:pt x="263" y="3612"/>
                </a:lnTo>
                <a:lnTo>
                  <a:pt x="263" y="3566"/>
                </a:lnTo>
                <a:cubicBezTo>
                  <a:pt x="267" y="3538"/>
                  <a:pt x="267" y="3509"/>
                  <a:pt x="267" y="3480"/>
                </a:cubicBezTo>
                <a:cubicBezTo>
                  <a:pt x="271" y="3328"/>
                  <a:pt x="271" y="3168"/>
                  <a:pt x="267" y="3021"/>
                </a:cubicBezTo>
                <a:cubicBezTo>
                  <a:pt x="263" y="2873"/>
                  <a:pt x="263" y="2717"/>
                  <a:pt x="259" y="2561"/>
                </a:cubicBezTo>
                <a:cubicBezTo>
                  <a:pt x="255" y="2401"/>
                  <a:pt x="259" y="2249"/>
                  <a:pt x="263" y="2085"/>
                </a:cubicBezTo>
                <a:cubicBezTo>
                  <a:pt x="267" y="1921"/>
                  <a:pt x="275" y="1749"/>
                  <a:pt x="275" y="1564"/>
                </a:cubicBezTo>
                <a:cubicBezTo>
                  <a:pt x="271" y="1392"/>
                  <a:pt x="271" y="1215"/>
                  <a:pt x="271" y="1039"/>
                </a:cubicBezTo>
                <a:cubicBezTo>
                  <a:pt x="267" y="871"/>
                  <a:pt x="267" y="706"/>
                  <a:pt x="267" y="538"/>
                </a:cubicBezTo>
                <a:lnTo>
                  <a:pt x="267" y="280"/>
                </a:lnTo>
                <a:lnTo>
                  <a:pt x="267" y="206"/>
                </a:lnTo>
                <a:lnTo>
                  <a:pt x="267" y="198"/>
                </a:lnTo>
                <a:lnTo>
                  <a:pt x="378" y="198"/>
                </a:lnTo>
                <a:lnTo>
                  <a:pt x="673" y="194"/>
                </a:lnTo>
                <a:lnTo>
                  <a:pt x="1276" y="185"/>
                </a:lnTo>
                <a:cubicBezTo>
                  <a:pt x="1486" y="181"/>
                  <a:pt x="1691" y="173"/>
                  <a:pt x="1888" y="173"/>
                </a:cubicBezTo>
                <a:cubicBezTo>
                  <a:pt x="1914" y="172"/>
                  <a:pt x="1940" y="172"/>
                  <a:pt x="1965" y="172"/>
                </a:cubicBezTo>
                <a:cubicBezTo>
                  <a:pt x="2133" y="172"/>
                  <a:pt x="2301" y="183"/>
                  <a:pt x="2479" y="194"/>
                </a:cubicBezTo>
                <a:cubicBezTo>
                  <a:pt x="2551" y="196"/>
                  <a:pt x="2624" y="199"/>
                  <a:pt x="2698" y="199"/>
                </a:cubicBezTo>
                <a:cubicBezTo>
                  <a:pt x="2728" y="199"/>
                  <a:pt x="2759" y="199"/>
                  <a:pt x="2791" y="198"/>
                </a:cubicBezTo>
                <a:cubicBezTo>
                  <a:pt x="2897" y="198"/>
                  <a:pt x="3000" y="194"/>
                  <a:pt x="3098" y="185"/>
                </a:cubicBezTo>
                <a:cubicBezTo>
                  <a:pt x="3251" y="172"/>
                  <a:pt x="3404" y="164"/>
                  <a:pt x="3557" y="164"/>
                </a:cubicBezTo>
                <a:cubicBezTo>
                  <a:pt x="3589" y="164"/>
                  <a:pt x="3621" y="164"/>
                  <a:pt x="3652" y="165"/>
                </a:cubicBezTo>
                <a:lnTo>
                  <a:pt x="3710" y="165"/>
                </a:lnTo>
                <a:cubicBezTo>
                  <a:pt x="3718" y="165"/>
                  <a:pt x="3726" y="165"/>
                  <a:pt x="3730" y="169"/>
                </a:cubicBezTo>
                <a:cubicBezTo>
                  <a:pt x="3730" y="181"/>
                  <a:pt x="3722" y="194"/>
                  <a:pt x="3722" y="202"/>
                </a:cubicBezTo>
                <a:lnTo>
                  <a:pt x="3722" y="206"/>
                </a:lnTo>
                <a:lnTo>
                  <a:pt x="3722" y="214"/>
                </a:lnTo>
                <a:lnTo>
                  <a:pt x="3722" y="255"/>
                </a:lnTo>
                <a:lnTo>
                  <a:pt x="3722" y="337"/>
                </a:lnTo>
                <a:cubicBezTo>
                  <a:pt x="3714" y="522"/>
                  <a:pt x="3714" y="706"/>
                  <a:pt x="3722" y="879"/>
                </a:cubicBezTo>
                <a:cubicBezTo>
                  <a:pt x="3726" y="1051"/>
                  <a:pt x="3726" y="1215"/>
                  <a:pt x="3726" y="1371"/>
                </a:cubicBezTo>
                <a:cubicBezTo>
                  <a:pt x="3726" y="1539"/>
                  <a:pt x="3730" y="1699"/>
                  <a:pt x="3730" y="1843"/>
                </a:cubicBezTo>
                <a:cubicBezTo>
                  <a:pt x="3734" y="1991"/>
                  <a:pt x="3738" y="2130"/>
                  <a:pt x="3734" y="2257"/>
                </a:cubicBezTo>
                <a:cubicBezTo>
                  <a:pt x="3734" y="2385"/>
                  <a:pt x="3726" y="2512"/>
                  <a:pt x="3722" y="2631"/>
                </a:cubicBezTo>
                <a:cubicBezTo>
                  <a:pt x="3718" y="2754"/>
                  <a:pt x="3714" y="2877"/>
                  <a:pt x="3718" y="2984"/>
                </a:cubicBezTo>
                <a:cubicBezTo>
                  <a:pt x="3722" y="3090"/>
                  <a:pt x="3726" y="3185"/>
                  <a:pt x="3730" y="3271"/>
                </a:cubicBezTo>
                <a:cubicBezTo>
                  <a:pt x="3751" y="3616"/>
                  <a:pt x="3779" y="3813"/>
                  <a:pt x="3833" y="3813"/>
                </a:cubicBezTo>
                <a:cubicBezTo>
                  <a:pt x="3882" y="3813"/>
                  <a:pt x="3907" y="3616"/>
                  <a:pt x="3915" y="3275"/>
                </a:cubicBezTo>
                <a:cubicBezTo>
                  <a:pt x="3919" y="3185"/>
                  <a:pt x="3919" y="3082"/>
                  <a:pt x="3919" y="2988"/>
                </a:cubicBezTo>
                <a:cubicBezTo>
                  <a:pt x="3919" y="2889"/>
                  <a:pt x="3927" y="2783"/>
                  <a:pt x="3931" y="2664"/>
                </a:cubicBezTo>
                <a:cubicBezTo>
                  <a:pt x="3935" y="2545"/>
                  <a:pt x="3944" y="2413"/>
                  <a:pt x="3948" y="2266"/>
                </a:cubicBezTo>
                <a:cubicBezTo>
                  <a:pt x="3948" y="2114"/>
                  <a:pt x="3944" y="1970"/>
                  <a:pt x="3935" y="1818"/>
                </a:cubicBezTo>
                <a:cubicBezTo>
                  <a:pt x="3931" y="1662"/>
                  <a:pt x="3923" y="1511"/>
                  <a:pt x="3923" y="1355"/>
                </a:cubicBezTo>
                <a:cubicBezTo>
                  <a:pt x="3919" y="1187"/>
                  <a:pt x="3915" y="1014"/>
                  <a:pt x="3907" y="842"/>
                </a:cubicBezTo>
                <a:cubicBezTo>
                  <a:pt x="3898" y="674"/>
                  <a:pt x="3894" y="505"/>
                  <a:pt x="3898" y="329"/>
                </a:cubicBezTo>
                <a:cubicBezTo>
                  <a:pt x="3898" y="230"/>
                  <a:pt x="3903" y="124"/>
                  <a:pt x="3907" y="5"/>
                </a:cubicBezTo>
                <a:lnTo>
                  <a:pt x="3775" y="1"/>
                </a:ln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3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2955" name="Google Shape;2955;p68"/>
          <p:cNvPicPr preferRelativeResize="0"/>
          <p:nvPr/>
        </p:nvPicPr>
        <p:blipFill rotWithShape="1">
          <a:blip r:embed="rId3">
            <a:alphaModFix/>
          </a:blip>
          <a:srcRect b="6799" l="0" r="0" t="6807"/>
          <a:stretch/>
        </p:blipFill>
        <p:spPr>
          <a:xfrm>
            <a:off x="5091525" y="1512174"/>
            <a:ext cx="7867426" cy="382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0" name="Google Shape;2960;p69"/>
          <p:cNvPicPr preferRelativeResize="0"/>
          <p:nvPr/>
        </p:nvPicPr>
        <p:blipFill rotWithShape="1">
          <a:blip r:embed="rId3">
            <a:alphaModFix/>
          </a:blip>
          <a:srcRect b="6799" l="0" r="0" t="6807"/>
          <a:stretch/>
        </p:blipFill>
        <p:spPr>
          <a:xfrm>
            <a:off x="-5246100" y="-158451"/>
            <a:ext cx="7867426" cy="382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69"/>
          <p:cNvPicPr preferRelativeResize="0"/>
          <p:nvPr/>
        </p:nvPicPr>
        <p:blipFill rotWithShape="1">
          <a:blip r:embed="rId4">
            <a:alphaModFix/>
          </a:blip>
          <a:srcRect b="17423" l="0" r="0" t="0"/>
          <a:stretch/>
        </p:blipFill>
        <p:spPr>
          <a:xfrm>
            <a:off x="6440450" y="2784376"/>
            <a:ext cx="5401076" cy="321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3573" y="326475"/>
            <a:ext cx="3736874" cy="37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3" name="Google Shape;2963;p69"/>
          <p:cNvSpPr txBox="1"/>
          <p:nvPr>
            <p:ph type="ctrTitle"/>
          </p:nvPr>
        </p:nvSpPr>
        <p:spPr>
          <a:xfrm>
            <a:off x="2123563" y="4059410"/>
            <a:ext cx="48969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謝謝大家</a:t>
            </a:r>
            <a:endParaRPr sz="49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0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0"/>
          <p:cNvSpPr/>
          <p:nvPr/>
        </p:nvSpPr>
        <p:spPr>
          <a:xfrm>
            <a:off x="4027760" y="1182824"/>
            <a:ext cx="1088480" cy="986491"/>
          </a:xfrm>
          <a:custGeom>
            <a:rect b="b" l="l" r="r" t="t"/>
            <a:pathLst>
              <a:path extrusionOk="0" h="19819" w="21868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0"/>
          <p:cNvSpPr txBox="1"/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網頁發想及緣由</a:t>
            </a:r>
            <a:endParaRPr sz="37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78" name="Google Shape;478;p50"/>
          <p:cNvSpPr txBox="1"/>
          <p:nvPr>
            <p:ph idx="2" type="title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01</a:t>
            </a:r>
            <a:endParaRPr sz="49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479" name="Google Shape;4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94691">
            <a:off x="253850" y="1671801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50"/>
          <p:cNvGrpSpPr/>
          <p:nvPr/>
        </p:nvGrpSpPr>
        <p:grpSpPr>
          <a:xfrm>
            <a:off x="5947182" y="244645"/>
            <a:ext cx="3037805" cy="2862747"/>
            <a:chOff x="5947182" y="244645"/>
            <a:chExt cx="3037805" cy="2862747"/>
          </a:xfrm>
        </p:grpSpPr>
        <p:pic>
          <p:nvPicPr>
            <p:cNvPr id="481" name="Google Shape;481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 txBox="1"/>
          <p:nvPr>
            <p:ph idx="1" type="subTitle"/>
          </p:nvPr>
        </p:nvSpPr>
        <p:spPr>
          <a:xfrm>
            <a:off x="1754550" y="1192625"/>
            <a:ext cx="5634900" cy="29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C4834"/>
              </a:buClr>
              <a:buSzPts val="2400"/>
              <a:buFont typeface="Mochiy Pop One"/>
              <a:buChar char="⬥"/>
            </a:pPr>
            <a:r>
              <a:rPr lang="en" sz="24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名稱		</a:t>
            </a:r>
            <a:r>
              <a:rPr lang="en" sz="2300">
                <a:solidFill>
                  <a:srgbClr val="4C4834"/>
                </a:solidFill>
                <a:latin typeface="Livvic"/>
                <a:ea typeface="Livvic"/>
                <a:cs typeface="Livvic"/>
                <a:sym typeface="Livvic"/>
              </a:rPr>
              <a:t>笑史台灣</a:t>
            </a:r>
            <a:endParaRPr sz="2300">
              <a:solidFill>
                <a:srgbClr val="4C4834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C4834"/>
              </a:buClr>
              <a:buSzPts val="2400"/>
              <a:buFont typeface="Mochiy Pop One"/>
              <a:buChar char="⬥"/>
            </a:pPr>
            <a:r>
              <a:rPr lang="en" sz="24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主題		</a:t>
            </a:r>
            <a:r>
              <a:rPr lang="en" sz="1900">
                <a:solidFill>
                  <a:srgbClr val="4C4834"/>
                </a:solidFill>
                <a:latin typeface="Livvic"/>
                <a:ea typeface="Livvic"/>
                <a:cs typeface="Livvic"/>
                <a:sym typeface="Livvic"/>
              </a:rPr>
              <a:t>主題是以「新聞」、「報章雜誌」       </a:t>
            </a:r>
            <a:endParaRPr sz="1900">
              <a:solidFill>
                <a:srgbClr val="4C4834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4834"/>
                </a:solidFill>
                <a:latin typeface="Livvic"/>
                <a:ea typeface="Livvic"/>
                <a:cs typeface="Livvic"/>
                <a:sym typeface="Livvic"/>
              </a:rPr>
              <a:t>偏向現代的方式來報導台灣歷史上的重大案件。</a:t>
            </a:r>
            <a:endParaRPr sz="1900">
              <a:solidFill>
                <a:srgbClr val="4C4834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C4834"/>
              </a:buClr>
              <a:buSzPts val="2400"/>
              <a:buFont typeface="Mochiy Pop One"/>
              <a:buChar char="⬥"/>
            </a:pPr>
            <a:r>
              <a:rPr lang="en" sz="24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Logo		</a:t>
            </a:r>
            <a:endParaRPr sz="24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488" name="Google Shape;488;p51"/>
          <p:cNvSpPr txBox="1"/>
          <p:nvPr>
            <p:ph type="ctrTitle"/>
          </p:nvPr>
        </p:nvSpPr>
        <p:spPr>
          <a:xfrm>
            <a:off x="389700" y="296788"/>
            <a:ext cx="2875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網站設計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489" name="Google Shape;489;p51"/>
          <p:cNvGrpSpPr/>
          <p:nvPr/>
        </p:nvGrpSpPr>
        <p:grpSpPr>
          <a:xfrm>
            <a:off x="1132108" y="856951"/>
            <a:ext cx="6879784" cy="4049833"/>
            <a:chOff x="3013175" y="4489825"/>
            <a:chExt cx="1829000" cy="982850"/>
          </a:xfrm>
        </p:grpSpPr>
        <p:sp>
          <p:nvSpPr>
            <p:cNvPr id="490" name="Google Shape;490;p51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1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1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1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1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1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1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1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1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1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1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1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1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1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1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1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1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1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1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1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p51"/>
          <p:cNvGrpSpPr/>
          <p:nvPr/>
        </p:nvGrpSpPr>
        <p:grpSpPr>
          <a:xfrm>
            <a:off x="544531" y="200271"/>
            <a:ext cx="520663" cy="521113"/>
            <a:chOff x="2185372" y="1957799"/>
            <a:chExt cx="366664" cy="366981"/>
          </a:xfrm>
        </p:grpSpPr>
        <p:sp>
          <p:nvSpPr>
            <p:cNvPr id="669" name="Google Shape;669;p51"/>
            <p:cNvSpPr/>
            <p:nvPr/>
          </p:nvSpPr>
          <p:spPr>
            <a:xfrm>
              <a:off x="2228742" y="2000853"/>
              <a:ext cx="75082" cy="74226"/>
            </a:xfrm>
            <a:custGeom>
              <a:rect b="b" l="l" r="r" t="t"/>
              <a:pathLst>
                <a:path extrusionOk="0" h="2343" w="237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1"/>
            <p:cNvSpPr/>
            <p:nvPr/>
          </p:nvSpPr>
          <p:spPr>
            <a:xfrm>
              <a:off x="2188001" y="2067159"/>
              <a:ext cx="98873" cy="35070"/>
            </a:xfrm>
            <a:custGeom>
              <a:rect b="b" l="l" r="r" t="t"/>
              <a:pathLst>
                <a:path extrusionOk="0" h="1107" w="3121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2185372" y="2119114"/>
              <a:ext cx="97733" cy="37066"/>
            </a:xfrm>
            <a:custGeom>
              <a:rect b="b" l="l" r="r" t="t"/>
              <a:pathLst>
                <a:path extrusionOk="0" h="1170" w="3085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2294763" y="1960587"/>
              <a:ext cx="36242" cy="97131"/>
            </a:xfrm>
            <a:custGeom>
              <a:rect b="b" l="l" r="r" t="t"/>
              <a:pathLst>
                <a:path extrusionOk="0" h="3066" w="1144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2346433" y="1957799"/>
              <a:ext cx="38491" cy="96909"/>
            </a:xfrm>
            <a:custGeom>
              <a:rect b="b" l="l" r="r" t="t"/>
              <a:pathLst>
                <a:path extrusionOk="0" h="3059" w="1215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2290993" y="2100391"/>
              <a:ext cx="37731" cy="121778"/>
            </a:xfrm>
            <a:custGeom>
              <a:rect b="b" l="l" r="r" t="t"/>
              <a:pathLst>
                <a:path extrusionOk="0" h="3844" w="1191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2353592" y="2091362"/>
              <a:ext cx="68302" cy="20307"/>
            </a:xfrm>
            <a:custGeom>
              <a:rect b="b" l="l" r="r" t="t"/>
              <a:pathLst>
                <a:path extrusionOk="0" h="641" w="2156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2321532" y="2064434"/>
              <a:ext cx="230504" cy="260346"/>
            </a:xfrm>
            <a:custGeom>
              <a:rect b="b" l="l" r="r" t="t"/>
              <a:pathLst>
                <a:path extrusionOk="0" h="8218" w="7276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7" name="Google Shape;6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151" y="3313350"/>
            <a:ext cx="1322050" cy="132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2"/>
          <p:cNvSpPr txBox="1"/>
          <p:nvPr>
            <p:ph idx="1" type="subTitle"/>
          </p:nvPr>
        </p:nvSpPr>
        <p:spPr>
          <a:xfrm flipH="1">
            <a:off x="1766875" y="705800"/>
            <a:ext cx="4234200" cy="13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創造出一個輕鬆學習歷史的網頁，那也能夠讓大家更了解台灣史，與一些繁雜的歷史課本有所區別，做出一些有趣的效果，以達到輕鬆學習的目的。</a:t>
            </a:r>
            <a:endParaRPr/>
          </a:p>
        </p:txBody>
      </p:sp>
      <p:sp>
        <p:nvSpPr>
          <p:cNvPr id="683" name="Google Shape;683;p52"/>
          <p:cNvSpPr txBox="1"/>
          <p:nvPr>
            <p:ph type="title"/>
          </p:nvPr>
        </p:nvSpPr>
        <p:spPr>
          <a:xfrm>
            <a:off x="199027" y="1062650"/>
            <a:ext cx="1241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緣由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684" name="Google Shape;684;p52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>
            <a:off x="6001075" y="866300"/>
            <a:ext cx="3390725" cy="4277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2"/>
          <p:cNvSpPr txBox="1"/>
          <p:nvPr>
            <p:ph type="title"/>
          </p:nvPr>
        </p:nvSpPr>
        <p:spPr>
          <a:xfrm>
            <a:off x="199027" y="2575000"/>
            <a:ext cx="1241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理念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686" name="Google Shape;686;p52"/>
          <p:cNvSpPr txBox="1"/>
          <p:nvPr>
            <p:ph type="title"/>
          </p:nvPr>
        </p:nvSpPr>
        <p:spPr>
          <a:xfrm>
            <a:off x="199027" y="3800875"/>
            <a:ext cx="1241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對象</a:t>
            </a:r>
            <a:endParaRPr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687" name="Google Shape;687;p52"/>
          <p:cNvSpPr txBox="1"/>
          <p:nvPr>
            <p:ph idx="1" type="subTitle"/>
          </p:nvPr>
        </p:nvSpPr>
        <p:spPr>
          <a:xfrm flipH="1">
            <a:off x="1766875" y="2441800"/>
            <a:ext cx="42342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以</a:t>
            </a:r>
            <a:r>
              <a:rPr lang="en"/>
              <a:t>現代報導的方式，更能輕易地去閱讀文章內容，讓大家更了解台灣的歷史。</a:t>
            </a:r>
            <a:endParaRPr/>
          </a:p>
        </p:txBody>
      </p:sp>
      <p:sp>
        <p:nvSpPr>
          <p:cNvPr id="688" name="Google Shape;688;p52"/>
          <p:cNvSpPr txBox="1"/>
          <p:nvPr>
            <p:ph idx="1" type="subTitle"/>
          </p:nvPr>
        </p:nvSpPr>
        <p:spPr>
          <a:xfrm flipH="1">
            <a:off x="1766875" y="3845575"/>
            <a:ext cx="42342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喜愛歷史及希望能輕鬆學歷史的民眾。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/>
          <p:nvPr/>
        </p:nvSpPr>
        <p:spPr>
          <a:xfrm>
            <a:off x="1675850" y="837804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3"/>
          <p:cNvSpPr/>
          <p:nvPr/>
        </p:nvSpPr>
        <p:spPr>
          <a:xfrm>
            <a:off x="2311360" y="1523599"/>
            <a:ext cx="1088480" cy="986491"/>
          </a:xfrm>
          <a:custGeom>
            <a:rect b="b" l="l" r="r" t="t"/>
            <a:pathLst>
              <a:path extrusionOk="0" h="19819" w="21868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3"/>
          <p:cNvSpPr txBox="1"/>
          <p:nvPr>
            <p:ph type="title"/>
          </p:nvPr>
        </p:nvSpPr>
        <p:spPr>
          <a:xfrm>
            <a:off x="3658025" y="1225300"/>
            <a:ext cx="3110400" cy="15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網頁內容介紹</a:t>
            </a:r>
            <a:endParaRPr sz="37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sp>
        <p:nvSpPr>
          <p:cNvPr id="696" name="Google Shape;696;p53"/>
          <p:cNvSpPr txBox="1"/>
          <p:nvPr>
            <p:ph idx="2" type="title"/>
          </p:nvPr>
        </p:nvSpPr>
        <p:spPr>
          <a:xfrm>
            <a:off x="2311400" y="1595950"/>
            <a:ext cx="1088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02</a:t>
            </a:r>
            <a:endParaRPr sz="47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697" name="Google Shape;6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238" y="2954725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54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703" name="Google Shape;703;p54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4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4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4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4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4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9" name="Google Shape;709;p54"/>
          <p:cNvSpPr txBox="1"/>
          <p:nvPr>
            <p:ph idx="4294967295" type="ctrTitle"/>
          </p:nvPr>
        </p:nvSpPr>
        <p:spPr>
          <a:xfrm>
            <a:off x="845575" y="336000"/>
            <a:ext cx="858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首頁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pic>
        <p:nvPicPr>
          <p:cNvPr id="710" name="Google Shape;7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13" y="1204409"/>
            <a:ext cx="6970975" cy="3253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54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712" name="Google Shape;712;p54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4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4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4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4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4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4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4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4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4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4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4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4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4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4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4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4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4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4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4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4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4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4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4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4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4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4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4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4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4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4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4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4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4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4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4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4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4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4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4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4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4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4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4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4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4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4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4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4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4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4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4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4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4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4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4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4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4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4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4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4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4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4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4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4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4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4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4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4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4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4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4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4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4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4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4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4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4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4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4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4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4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4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4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4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4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4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4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4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4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4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4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4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4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4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4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4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4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4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4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4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4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4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4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4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4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4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4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4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4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4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4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4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4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4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4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4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4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4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4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4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4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4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4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4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4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4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4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4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4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4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4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4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4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4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4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4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4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55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895" name="Google Shape;895;p55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5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5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5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" name="Google Shape;901;p55"/>
          <p:cNvSpPr txBox="1"/>
          <p:nvPr>
            <p:ph idx="4294967295" type="ctrTitle"/>
          </p:nvPr>
        </p:nvSpPr>
        <p:spPr>
          <a:xfrm>
            <a:off x="845575" y="336000"/>
            <a:ext cx="858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首頁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902" name="Google Shape;902;p55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903" name="Google Shape;903;p55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5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5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5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5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5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5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5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5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5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5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5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5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5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5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5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5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5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5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5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5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5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5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5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5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5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5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5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5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5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5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5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5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5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5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5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5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5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5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5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5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5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5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5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5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5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5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5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5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5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5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5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5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5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5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5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5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5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5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5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5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5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5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5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5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5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5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5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5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5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5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5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5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5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5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5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5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5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5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5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5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5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5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5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5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5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5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5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5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5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5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5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5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5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5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1" name="Google Shape;1081;p55"/>
          <p:cNvPicPr preferRelativeResize="0"/>
          <p:nvPr/>
        </p:nvPicPr>
        <p:blipFill rotWithShape="1">
          <a:blip r:embed="rId3">
            <a:alphaModFix/>
          </a:blip>
          <a:srcRect b="12973" l="16106" r="53266" t="26937"/>
          <a:stretch/>
        </p:blipFill>
        <p:spPr>
          <a:xfrm>
            <a:off x="1593750" y="1269850"/>
            <a:ext cx="3406601" cy="31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5"/>
          <p:cNvPicPr preferRelativeResize="0"/>
          <p:nvPr/>
        </p:nvPicPr>
        <p:blipFill rotWithShape="1">
          <a:blip r:embed="rId4">
            <a:alphaModFix/>
          </a:blip>
          <a:srcRect b="33950" l="82349" r="6098" t="42191"/>
          <a:stretch/>
        </p:blipFill>
        <p:spPr>
          <a:xfrm>
            <a:off x="5957025" y="1287575"/>
            <a:ext cx="1474400" cy="14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5"/>
          <p:cNvPicPr preferRelativeResize="0"/>
          <p:nvPr/>
        </p:nvPicPr>
        <p:blipFill rotWithShape="1">
          <a:blip r:embed="rId5">
            <a:alphaModFix/>
          </a:blip>
          <a:srcRect b="34498" l="6772" r="82025" t="39203"/>
          <a:stretch/>
        </p:blipFill>
        <p:spPr>
          <a:xfrm>
            <a:off x="5959600" y="2797800"/>
            <a:ext cx="1474400" cy="161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56"/>
          <p:cNvGrpSpPr/>
          <p:nvPr/>
        </p:nvGrpSpPr>
        <p:grpSpPr>
          <a:xfrm>
            <a:off x="468053" y="336070"/>
            <a:ext cx="377530" cy="424430"/>
            <a:chOff x="3567553" y="1499912"/>
            <a:chExt cx="320022" cy="359778"/>
          </a:xfrm>
        </p:grpSpPr>
        <p:sp>
          <p:nvSpPr>
            <p:cNvPr id="1089" name="Google Shape;1089;p56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6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6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6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C48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56"/>
          <p:cNvSpPr txBox="1"/>
          <p:nvPr>
            <p:ph idx="4294967295" type="ctrTitle"/>
          </p:nvPr>
        </p:nvSpPr>
        <p:spPr>
          <a:xfrm>
            <a:off x="845575" y="336000"/>
            <a:ext cx="15879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4C4834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成員介紹</a:t>
            </a:r>
            <a:endParaRPr sz="2300">
              <a:solidFill>
                <a:srgbClr val="4C4834"/>
              </a:solidFill>
              <a:latin typeface="Mochiy Pop One"/>
              <a:ea typeface="Mochiy Pop One"/>
              <a:cs typeface="Mochiy Pop One"/>
              <a:sym typeface="Mochiy Pop One"/>
            </a:endParaRPr>
          </a:p>
        </p:txBody>
      </p:sp>
      <p:grpSp>
        <p:nvGrpSpPr>
          <p:cNvPr id="1096" name="Google Shape;1096;p56"/>
          <p:cNvGrpSpPr/>
          <p:nvPr/>
        </p:nvGrpSpPr>
        <p:grpSpPr>
          <a:xfrm>
            <a:off x="769439" y="953120"/>
            <a:ext cx="7594922" cy="3742201"/>
            <a:chOff x="3013175" y="4489825"/>
            <a:chExt cx="1829000" cy="982850"/>
          </a:xfrm>
        </p:grpSpPr>
        <p:sp>
          <p:nvSpPr>
            <p:cNvPr id="1097" name="Google Shape;1097;p56"/>
            <p:cNvSpPr/>
            <p:nvPr/>
          </p:nvSpPr>
          <p:spPr>
            <a:xfrm>
              <a:off x="3053600" y="4530125"/>
              <a:ext cx="1748175" cy="902150"/>
            </a:xfrm>
            <a:custGeom>
              <a:rect b="b" l="l" r="r" t="t"/>
              <a:pathLst>
                <a:path extrusionOk="0" h="36086" w="69927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6"/>
            <p:cNvSpPr/>
            <p:nvPr/>
          </p:nvSpPr>
          <p:spPr>
            <a:xfrm>
              <a:off x="3013175" y="4491050"/>
              <a:ext cx="1829000" cy="981625"/>
            </a:xfrm>
            <a:custGeom>
              <a:rect b="b" l="l" r="r" t="t"/>
              <a:pathLst>
                <a:path extrusionOk="0" h="39265" w="7316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4800975" y="5395600"/>
              <a:ext cx="4725" cy="3775"/>
            </a:xfrm>
            <a:custGeom>
              <a:rect b="b" l="l" r="r" t="t"/>
              <a:pathLst>
                <a:path extrusionOk="0" h="151" w="189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4810300" y="5395425"/>
              <a:ext cx="3100" cy="3825"/>
            </a:xfrm>
            <a:custGeom>
              <a:rect b="b" l="l" r="r" t="t"/>
              <a:pathLst>
                <a:path extrusionOk="0" h="153" w="124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4813475" y="5395625"/>
              <a:ext cx="1575" cy="2675"/>
            </a:xfrm>
            <a:custGeom>
              <a:rect b="b" l="l" r="r" t="t"/>
              <a:pathLst>
                <a:path extrusionOk="0" h="107" w="63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4815225" y="5395350"/>
              <a:ext cx="1250" cy="3250"/>
            </a:xfrm>
            <a:custGeom>
              <a:rect b="b" l="l" r="r" t="t"/>
              <a:pathLst>
                <a:path extrusionOk="0" h="130" w="5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4807625" y="5395850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4808975" y="5395925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6"/>
            <p:cNvSpPr/>
            <p:nvPr/>
          </p:nvSpPr>
          <p:spPr>
            <a:xfrm>
              <a:off x="4806400" y="5395725"/>
              <a:ext cx="950" cy="3075"/>
            </a:xfrm>
            <a:custGeom>
              <a:rect b="b" l="l" r="r" t="t"/>
              <a:pathLst>
                <a:path extrusionOk="0" h="123" w="38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6"/>
            <p:cNvSpPr/>
            <p:nvPr/>
          </p:nvSpPr>
          <p:spPr>
            <a:xfrm>
              <a:off x="4806925" y="5434200"/>
              <a:ext cx="9350" cy="4400"/>
            </a:xfrm>
            <a:custGeom>
              <a:rect b="b" l="l" r="r" t="t"/>
              <a:pathLst>
                <a:path extrusionOk="0" h="176" w="374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4816250" y="5433975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4818000" y="5434525"/>
              <a:ext cx="1250" cy="3325"/>
            </a:xfrm>
            <a:custGeom>
              <a:rect b="b" l="l" r="r" t="t"/>
              <a:pathLst>
                <a:path extrusionOk="0" h="133" w="5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4802400" y="5435400"/>
              <a:ext cx="750" cy="2600"/>
            </a:xfrm>
            <a:custGeom>
              <a:rect b="b" l="l" r="r" t="t"/>
              <a:pathLst>
                <a:path extrusionOk="0" h="104" w="3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4812975" y="5355775"/>
              <a:ext cx="15000" cy="5650"/>
            </a:xfrm>
            <a:custGeom>
              <a:rect b="b" l="l" r="r" t="t"/>
              <a:pathLst>
                <a:path extrusionOk="0" h="226" w="60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4804975" y="5355825"/>
              <a:ext cx="2375" cy="3125"/>
            </a:xfrm>
            <a:custGeom>
              <a:rect b="b" l="l" r="r" t="t"/>
              <a:pathLst>
                <a:path extrusionOk="0" h="125" w="95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4809075" y="5355500"/>
              <a:ext cx="1150" cy="3400"/>
            </a:xfrm>
            <a:custGeom>
              <a:rect b="b" l="l" r="r" t="t"/>
              <a:pathLst>
                <a:path extrusionOk="0" h="136" w="46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6"/>
            <p:cNvSpPr/>
            <p:nvPr/>
          </p:nvSpPr>
          <p:spPr>
            <a:xfrm>
              <a:off x="4810700" y="5355925"/>
              <a:ext cx="1050" cy="3550"/>
            </a:xfrm>
            <a:custGeom>
              <a:rect b="b" l="l" r="r" t="t"/>
              <a:pathLst>
                <a:path extrusionOk="0" h="142" w="42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6"/>
            <p:cNvSpPr/>
            <p:nvPr/>
          </p:nvSpPr>
          <p:spPr>
            <a:xfrm>
              <a:off x="4811950" y="5356050"/>
              <a:ext cx="825" cy="3500"/>
            </a:xfrm>
            <a:custGeom>
              <a:rect b="b" l="l" r="r" t="t"/>
              <a:pathLst>
                <a:path extrusionOk="0" h="140" w="33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6"/>
            <p:cNvSpPr/>
            <p:nvPr/>
          </p:nvSpPr>
          <p:spPr>
            <a:xfrm>
              <a:off x="4807950" y="5355750"/>
              <a:ext cx="825" cy="2775"/>
            </a:xfrm>
            <a:custGeom>
              <a:rect b="b" l="l" r="r" t="t"/>
              <a:pathLst>
                <a:path extrusionOk="0" h="111" w="33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6"/>
            <p:cNvSpPr/>
            <p:nvPr/>
          </p:nvSpPr>
          <p:spPr>
            <a:xfrm>
              <a:off x="4827950" y="535602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6"/>
            <p:cNvSpPr/>
            <p:nvPr/>
          </p:nvSpPr>
          <p:spPr>
            <a:xfrm>
              <a:off x="4811225" y="5447725"/>
              <a:ext cx="10600" cy="3650"/>
            </a:xfrm>
            <a:custGeom>
              <a:rect b="b" l="l" r="r" t="t"/>
              <a:pathLst>
                <a:path extrusionOk="0" h="146" w="424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6"/>
            <p:cNvSpPr/>
            <p:nvPr/>
          </p:nvSpPr>
          <p:spPr>
            <a:xfrm>
              <a:off x="4810100" y="5448625"/>
              <a:ext cx="950" cy="2000"/>
            </a:xfrm>
            <a:custGeom>
              <a:rect b="b" l="l" r="r" t="t"/>
              <a:pathLst>
                <a:path extrusionOk="0" h="80" w="38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4803225" y="5460875"/>
              <a:ext cx="10075" cy="3500"/>
            </a:xfrm>
            <a:custGeom>
              <a:rect b="b" l="l" r="r" t="t"/>
              <a:pathLst>
                <a:path extrusionOk="0" h="140" w="403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6"/>
            <p:cNvSpPr/>
            <p:nvPr/>
          </p:nvSpPr>
          <p:spPr>
            <a:xfrm>
              <a:off x="4801175" y="5461000"/>
              <a:ext cx="1775" cy="2950"/>
            </a:xfrm>
            <a:custGeom>
              <a:rect b="b" l="l" r="r" t="t"/>
              <a:pathLst>
                <a:path extrusionOk="0" h="118" w="71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6"/>
            <p:cNvSpPr/>
            <p:nvPr/>
          </p:nvSpPr>
          <p:spPr>
            <a:xfrm>
              <a:off x="4798700" y="5461275"/>
              <a:ext cx="1775" cy="3000"/>
            </a:xfrm>
            <a:custGeom>
              <a:rect b="b" l="l" r="r" t="t"/>
              <a:pathLst>
                <a:path extrusionOk="0" h="120" w="71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4796975" y="5461450"/>
              <a:ext cx="825" cy="2150"/>
            </a:xfrm>
            <a:custGeom>
              <a:rect b="b" l="l" r="r" t="t"/>
              <a:pathLst>
                <a:path extrusionOk="0" h="86" w="33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6"/>
            <p:cNvSpPr/>
            <p:nvPr/>
          </p:nvSpPr>
          <p:spPr>
            <a:xfrm>
              <a:off x="4810700" y="5342200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6"/>
            <p:cNvSpPr/>
            <p:nvPr/>
          </p:nvSpPr>
          <p:spPr>
            <a:xfrm>
              <a:off x="4818000" y="5342375"/>
              <a:ext cx="850" cy="2725"/>
            </a:xfrm>
            <a:custGeom>
              <a:rect b="b" l="l" r="r" t="t"/>
              <a:pathLst>
                <a:path extrusionOk="0" h="109" w="34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4812150" y="5342275"/>
              <a:ext cx="5350" cy="3600"/>
            </a:xfrm>
            <a:custGeom>
              <a:rect b="b" l="l" r="r" t="t"/>
              <a:pathLst>
                <a:path extrusionOk="0" h="144" w="214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6"/>
            <p:cNvSpPr/>
            <p:nvPr/>
          </p:nvSpPr>
          <p:spPr>
            <a:xfrm>
              <a:off x="4807825" y="5342725"/>
              <a:ext cx="1175" cy="3075"/>
            </a:xfrm>
            <a:custGeom>
              <a:rect b="b" l="l" r="r" t="t"/>
              <a:pathLst>
                <a:path extrusionOk="0" h="123" w="47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6"/>
            <p:cNvSpPr/>
            <p:nvPr/>
          </p:nvSpPr>
          <p:spPr>
            <a:xfrm>
              <a:off x="4823025" y="5342800"/>
              <a:ext cx="850" cy="3075"/>
            </a:xfrm>
            <a:custGeom>
              <a:rect b="b" l="l" r="r" t="t"/>
              <a:pathLst>
                <a:path extrusionOk="0" h="123" w="34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4809475" y="5342575"/>
              <a:ext cx="950" cy="3000"/>
            </a:xfrm>
            <a:custGeom>
              <a:rect b="b" l="l" r="r" t="t"/>
              <a:pathLst>
                <a:path extrusionOk="0" h="120" w="38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6"/>
            <p:cNvSpPr/>
            <p:nvPr/>
          </p:nvSpPr>
          <p:spPr>
            <a:xfrm>
              <a:off x="4819625" y="5342725"/>
              <a:ext cx="850" cy="3000"/>
            </a:xfrm>
            <a:custGeom>
              <a:rect b="b" l="l" r="r" t="t"/>
              <a:pathLst>
                <a:path extrusionOk="0" h="120" w="34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6"/>
            <p:cNvSpPr/>
            <p:nvPr/>
          </p:nvSpPr>
          <p:spPr>
            <a:xfrm>
              <a:off x="4821900" y="5342675"/>
              <a:ext cx="725" cy="3225"/>
            </a:xfrm>
            <a:custGeom>
              <a:rect b="b" l="l" r="r" t="t"/>
              <a:pathLst>
                <a:path extrusionOk="0" h="129" w="29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6"/>
            <p:cNvSpPr/>
            <p:nvPr/>
          </p:nvSpPr>
          <p:spPr>
            <a:xfrm>
              <a:off x="4806300" y="5343325"/>
              <a:ext cx="850" cy="2425"/>
            </a:xfrm>
            <a:custGeom>
              <a:rect b="b" l="l" r="r" t="t"/>
              <a:pathLst>
                <a:path extrusionOk="0" h="97" w="34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6"/>
            <p:cNvSpPr/>
            <p:nvPr/>
          </p:nvSpPr>
          <p:spPr>
            <a:xfrm>
              <a:off x="4820750" y="5342975"/>
              <a:ext cx="550" cy="2625"/>
            </a:xfrm>
            <a:custGeom>
              <a:rect b="b" l="l" r="r" t="t"/>
              <a:pathLst>
                <a:path extrusionOk="0" h="105" w="22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6"/>
            <p:cNvSpPr/>
            <p:nvPr/>
          </p:nvSpPr>
          <p:spPr>
            <a:xfrm>
              <a:off x="4804650" y="5382225"/>
              <a:ext cx="3725" cy="3400"/>
            </a:xfrm>
            <a:custGeom>
              <a:rect b="b" l="l" r="r" t="t"/>
              <a:pathLst>
                <a:path extrusionOk="0" h="136" w="149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4802000" y="5383050"/>
              <a:ext cx="1850" cy="2825"/>
            </a:xfrm>
            <a:custGeom>
              <a:rect b="b" l="l" r="r" t="t"/>
              <a:pathLst>
                <a:path extrusionOk="0" h="113" w="74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6"/>
            <p:cNvSpPr/>
            <p:nvPr/>
          </p:nvSpPr>
          <p:spPr>
            <a:xfrm>
              <a:off x="4799525" y="5382475"/>
              <a:ext cx="1575" cy="3325"/>
            </a:xfrm>
            <a:custGeom>
              <a:rect b="b" l="l" r="r" t="t"/>
              <a:pathLst>
                <a:path extrusionOk="0" h="133" w="63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6"/>
            <p:cNvSpPr/>
            <p:nvPr/>
          </p:nvSpPr>
          <p:spPr>
            <a:xfrm>
              <a:off x="4817175" y="5382575"/>
              <a:ext cx="1150" cy="3525"/>
            </a:xfrm>
            <a:custGeom>
              <a:rect b="b" l="l" r="r" t="t"/>
              <a:pathLst>
                <a:path extrusionOk="0" h="141" w="46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4815525" y="5382600"/>
              <a:ext cx="950" cy="2850"/>
            </a:xfrm>
            <a:custGeom>
              <a:rect b="b" l="l" r="r" t="t"/>
              <a:pathLst>
                <a:path extrusionOk="0" h="114" w="38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4808750" y="5382900"/>
              <a:ext cx="750" cy="2475"/>
            </a:xfrm>
            <a:custGeom>
              <a:rect b="b" l="l" r="r" t="t"/>
              <a:pathLst>
                <a:path extrusionOk="0" h="99" w="3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4812250" y="5382700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4810700" y="5382775"/>
              <a:ext cx="550" cy="2375"/>
            </a:xfrm>
            <a:custGeom>
              <a:rect b="b" l="l" r="r" t="t"/>
              <a:pathLst>
                <a:path extrusionOk="0" h="95" w="22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4814100" y="5383000"/>
              <a:ext cx="525" cy="2800"/>
            </a:xfrm>
            <a:custGeom>
              <a:rect b="b" l="l" r="r" t="t"/>
              <a:pathLst>
                <a:path extrusionOk="0" h="112" w="21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6"/>
            <p:cNvSpPr/>
            <p:nvPr/>
          </p:nvSpPr>
          <p:spPr>
            <a:xfrm>
              <a:off x="4806300" y="5369900"/>
              <a:ext cx="1150" cy="2700"/>
            </a:xfrm>
            <a:custGeom>
              <a:rect b="b" l="l" r="r" t="t"/>
              <a:pathLst>
                <a:path extrusionOk="0" h="108" w="46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6"/>
            <p:cNvSpPr/>
            <p:nvPr/>
          </p:nvSpPr>
          <p:spPr>
            <a:xfrm>
              <a:off x="4808450" y="5369900"/>
              <a:ext cx="850" cy="2450"/>
            </a:xfrm>
            <a:custGeom>
              <a:rect b="b" l="l" r="r" t="t"/>
              <a:pathLst>
                <a:path extrusionOk="0" h="98" w="34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4816250" y="5370100"/>
              <a:ext cx="650" cy="2450"/>
            </a:xfrm>
            <a:custGeom>
              <a:rect b="b" l="l" r="r" t="t"/>
              <a:pathLst>
                <a:path extrusionOk="0" h="98" w="26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4818100" y="5421825"/>
              <a:ext cx="1350" cy="2750"/>
            </a:xfrm>
            <a:custGeom>
              <a:rect b="b" l="l" r="r" t="t"/>
              <a:pathLst>
                <a:path extrusionOk="0" h="110" w="54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6"/>
            <p:cNvSpPr/>
            <p:nvPr/>
          </p:nvSpPr>
          <p:spPr>
            <a:xfrm>
              <a:off x="4814100" y="5422200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6"/>
            <p:cNvSpPr/>
            <p:nvPr/>
          </p:nvSpPr>
          <p:spPr>
            <a:xfrm>
              <a:off x="4801375" y="5421875"/>
              <a:ext cx="750" cy="2275"/>
            </a:xfrm>
            <a:custGeom>
              <a:rect b="b" l="l" r="r" t="t"/>
              <a:pathLst>
                <a:path extrusionOk="0" h="91" w="3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803125" y="5422200"/>
              <a:ext cx="625" cy="2325"/>
            </a:xfrm>
            <a:custGeom>
              <a:rect b="b" l="l" r="r" t="t"/>
              <a:pathLst>
                <a:path extrusionOk="0" h="93" w="25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804750" y="5421875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6"/>
            <p:cNvSpPr/>
            <p:nvPr/>
          </p:nvSpPr>
          <p:spPr>
            <a:xfrm>
              <a:off x="4800975" y="5408375"/>
              <a:ext cx="3300" cy="3575"/>
            </a:xfrm>
            <a:custGeom>
              <a:rect b="b" l="l" r="r" t="t"/>
              <a:pathLst>
                <a:path extrusionOk="0" h="143" w="132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6"/>
            <p:cNvSpPr/>
            <p:nvPr/>
          </p:nvSpPr>
          <p:spPr>
            <a:xfrm>
              <a:off x="4812750" y="5408625"/>
              <a:ext cx="2500" cy="3475"/>
            </a:xfrm>
            <a:custGeom>
              <a:rect b="b" l="l" r="r" t="t"/>
              <a:pathLst>
                <a:path extrusionOk="0" h="139" w="10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808975" y="5408125"/>
              <a:ext cx="1650" cy="3650"/>
            </a:xfrm>
            <a:custGeom>
              <a:rect b="b" l="l" r="r" t="t"/>
              <a:pathLst>
                <a:path extrusionOk="0" h="146" w="66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806800" y="5408500"/>
              <a:ext cx="1475" cy="3075"/>
            </a:xfrm>
            <a:custGeom>
              <a:rect b="b" l="l" r="r" t="t"/>
              <a:pathLst>
                <a:path extrusionOk="0" h="123" w="59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6"/>
            <p:cNvSpPr/>
            <p:nvPr/>
          </p:nvSpPr>
          <p:spPr>
            <a:xfrm>
              <a:off x="4804850" y="5408750"/>
              <a:ext cx="1275" cy="3250"/>
            </a:xfrm>
            <a:custGeom>
              <a:rect b="b" l="l" r="r" t="t"/>
              <a:pathLst>
                <a:path extrusionOk="0" h="130" w="51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6"/>
            <p:cNvSpPr/>
            <p:nvPr/>
          </p:nvSpPr>
          <p:spPr>
            <a:xfrm>
              <a:off x="4811225" y="5408475"/>
              <a:ext cx="1150" cy="3275"/>
            </a:xfrm>
            <a:custGeom>
              <a:rect b="b" l="l" r="r" t="t"/>
              <a:pathLst>
                <a:path extrusionOk="0" h="131" w="46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817475" y="5408425"/>
              <a:ext cx="950" cy="3050"/>
            </a:xfrm>
            <a:custGeom>
              <a:rect b="b" l="l" r="r" t="t"/>
              <a:pathLst>
                <a:path extrusionOk="0" h="122" w="38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4818600" y="5408550"/>
              <a:ext cx="750" cy="2900"/>
            </a:xfrm>
            <a:custGeom>
              <a:rect b="b" l="l" r="r" t="t"/>
              <a:pathLst>
                <a:path extrusionOk="0" h="116" w="3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6"/>
            <p:cNvSpPr/>
            <p:nvPr/>
          </p:nvSpPr>
          <p:spPr>
            <a:xfrm>
              <a:off x="4816150" y="5408850"/>
              <a:ext cx="625" cy="1925"/>
            </a:xfrm>
            <a:custGeom>
              <a:rect b="b" l="l" r="r" t="t"/>
              <a:pathLst>
                <a:path extrusionOk="0" h="77" w="25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6"/>
            <p:cNvSpPr/>
            <p:nvPr/>
          </p:nvSpPr>
          <p:spPr>
            <a:xfrm>
              <a:off x="4811950" y="5329550"/>
              <a:ext cx="18975" cy="4650"/>
            </a:xfrm>
            <a:custGeom>
              <a:rect b="b" l="l" r="r" t="t"/>
              <a:pathLst>
                <a:path extrusionOk="0" h="186" w="759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6"/>
            <p:cNvSpPr/>
            <p:nvPr/>
          </p:nvSpPr>
          <p:spPr>
            <a:xfrm>
              <a:off x="4801375" y="5329500"/>
              <a:ext cx="10275" cy="4075"/>
            </a:xfrm>
            <a:custGeom>
              <a:rect b="b" l="l" r="r" t="t"/>
              <a:pathLst>
                <a:path extrusionOk="0" h="163" w="411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6"/>
            <p:cNvSpPr/>
            <p:nvPr/>
          </p:nvSpPr>
          <p:spPr>
            <a:xfrm>
              <a:off x="4791625" y="5330075"/>
              <a:ext cx="7825" cy="3275"/>
            </a:xfrm>
            <a:custGeom>
              <a:rect b="b" l="l" r="r" t="t"/>
              <a:pathLst>
                <a:path extrusionOk="0" h="131" w="313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6"/>
            <p:cNvSpPr/>
            <p:nvPr/>
          </p:nvSpPr>
          <p:spPr>
            <a:xfrm>
              <a:off x="4787125" y="5330625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6"/>
            <p:cNvSpPr/>
            <p:nvPr/>
          </p:nvSpPr>
          <p:spPr>
            <a:xfrm>
              <a:off x="4790500" y="5330650"/>
              <a:ext cx="650" cy="2325"/>
            </a:xfrm>
            <a:custGeom>
              <a:rect b="b" l="l" r="r" t="t"/>
              <a:pathLst>
                <a:path extrusionOk="0" h="93" w="26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4800350" y="5330475"/>
              <a:ext cx="650" cy="1750"/>
            </a:xfrm>
            <a:custGeom>
              <a:rect b="b" l="l" r="r" t="t"/>
              <a:pathLst>
                <a:path extrusionOk="0" h="70" w="26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819525" y="543275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6"/>
            <p:cNvSpPr/>
            <p:nvPr/>
          </p:nvSpPr>
          <p:spPr>
            <a:xfrm>
              <a:off x="4819525" y="5419700"/>
              <a:ext cx="16125" cy="7200"/>
            </a:xfrm>
            <a:custGeom>
              <a:rect b="b" l="l" r="r" t="t"/>
              <a:pathLst>
                <a:path extrusionOk="0" h="288" w="645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6"/>
            <p:cNvSpPr/>
            <p:nvPr/>
          </p:nvSpPr>
          <p:spPr>
            <a:xfrm>
              <a:off x="4822100" y="5445675"/>
              <a:ext cx="13450" cy="7525"/>
            </a:xfrm>
            <a:custGeom>
              <a:rect b="b" l="l" r="r" t="t"/>
              <a:pathLst>
                <a:path extrusionOk="0" h="301" w="538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829075" y="5354725"/>
              <a:ext cx="6475" cy="6325"/>
            </a:xfrm>
            <a:custGeom>
              <a:rect b="b" l="l" r="r" t="t"/>
              <a:pathLst>
                <a:path extrusionOk="0" h="253" w="259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6"/>
            <p:cNvSpPr/>
            <p:nvPr/>
          </p:nvSpPr>
          <p:spPr>
            <a:xfrm>
              <a:off x="4820050" y="5406925"/>
              <a:ext cx="15600" cy="6700"/>
            </a:xfrm>
            <a:custGeom>
              <a:rect b="b" l="l" r="r" t="t"/>
              <a:pathLst>
                <a:path extrusionOk="0" h="268" w="624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6"/>
            <p:cNvSpPr/>
            <p:nvPr/>
          </p:nvSpPr>
          <p:spPr>
            <a:xfrm>
              <a:off x="4816650" y="5393650"/>
              <a:ext cx="18900" cy="7125"/>
            </a:xfrm>
            <a:custGeom>
              <a:rect b="b" l="l" r="r" t="t"/>
              <a:pathLst>
                <a:path extrusionOk="0" h="285" w="756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4818500" y="5380750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4831025" y="5328825"/>
              <a:ext cx="4625" cy="6200"/>
            </a:xfrm>
            <a:custGeom>
              <a:rect b="b" l="l" r="r" t="t"/>
              <a:pathLst>
                <a:path extrusionOk="0" h="248" w="185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4813675" y="5458725"/>
              <a:ext cx="21875" cy="7700"/>
            </a:xfrm>
            <a:custGeom>
              <a:rect b="b" l="l" r="r" t="t"/>
              <a:pathLst>
                <a:path extrusionOk="0" h="308" w="875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4824350" y="5341500"/>
              <a:ext cx="11200" cy="6850"/>
            </a:xfrm>
            <a:custGeom>
              <a:rect b="b" l="l" r="r" t="t"/>
              <a:pathLst>
                <a:path extrusionOk="0" h="274" w="448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6"/>
            <p:cNvSpPr/>
            <p:nvPr/>
          </p:nvSpPr>
          <p:spPr>
            <a:xfrm>
              <a:off x="4821800" y="5368025"/>
              <a:ext cx="13750" cy="6275"/>
            </a:xfrm>
            <a:custGeom>
              <a:rect b="b" l="l" r="r" t="t"/>
              <a:pathLst>
                <a:path extrusionOk="0" h="251" w="55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6"/>
            <p:cNvSpPr/>
            <p:nvPr/>
          </p:nvSpPr>
          <p:spPr>
            <a:xfrm>
              <a:off x="4835625" y="5368100"/>
              <a:ext cx="750" cy="6100"/>
            </a:xfrm>
            <a:custGeom>
              <a:rect b="b" l="l" r="r" t="t"/>
              <a:pathLst>
                <a:path extrusionOk="0" h="244" w="3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4835625" y="5380850"/>
              <a:ext cx="750" cy="6900"/>
            </a:xfrm>
            <a:custGeom>
              <a:rect b="b" l="l" r="r" t="t"/>
              <a:pathLst>
                <a:path extrusionOk="0" h="276" w="3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6"/>
            <p:cNvSpPr/>
            <p:nvPr/>
          </p:nvSpPr>
          <p:spPr>
            <a:xfrm>
              <a:off x="4835625" y="5341875"/>
              <a:ext cx="850" cy="6750"/>
            </a:xfrm>
            <a:custGeom>
              <a:rect b="b" l="l" r="r" t="t"/>
              <a:pathLst>
                <a:path extrusionOk="0" h="270" w="34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6"/>
            <p:cNvSpPr/>
            <p:nvPr/>
          </p:nvSpPr>
          <p:spPr>
            <a:xfrm>
              <a:off x="4835625" y="5328950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4835625" y="5354900"/>
              <a:ext cx="850" cy="5975"/>
            </a:xfrm>
            <a:custGeom>
              <a:rect b="b" l="l" r="r" t="t"/>
              <a:pathLst>
                <a:path extrusionOk="0" h="239" w="34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4835625" y="5433050"/>
              <a:ext cx="850" cy="7000"/>
            </a:xfrm>
            <a:custGeom>
              <a:rect b="b" l="l" r="r" t="t"/>
              <a:pathLst>
                <a:path extrusionOk="0" h="280" w="34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4835525" y="5446100"/>
              <a:ext cx="950" cy="7200"/>
            </a:xfrm>
            <a:custGeom>
              <a:rect b="b" l="l" r="r" t="t"/>
              <a:pathLst>
                <a:path extrusionOk="0" h="288" w="38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4835625" y="5458800"/>
              <a:ext cx="950" cy="7425"/>
            </a:xfrm>
            <a:custGeom>
              <a:rect b="b" l="l" r="r" t="t"/>
              <a:pathLst>
                <a:path extrusionOk="0" h="297" w="38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4835625" y="5407200"/>
              <a:ext cx="750" cy="6400"/>
            </a:xfrm>
            <a:custGeom>
              <a:rect b="b" l="l" r="r" t="t"/>
              <a:pathLst>
                <a:path extrusionOk="0" h="256" w="3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6"/>
            <p:cNvSpPr/>
            <p:nvPr/>
          </p:nvSpPr>
          <p:spPr>
            <a:xfrm>
              <a:off x="4835525" y="5393975"/>
              <a:ext cx="950" cy="6825"/>
            </a:xfrm>
            <a:custGeom>
              <a:rect b="b" l="l" r="r" t="t"/>
              <a:pathLst>
                <a:path extrusionOk="0" h="273" w="38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6"/>
            <p:cNvSpPr/>
            <p:nvPr/>
          </p:nvSpPr>
          <p:spPr>
            <a:xfrm>
              <a:off x="4835625" y="5420950"/>
              <a:ext cx="750" cy="6075"/>
            </a:xfrm>
            <a:custGeom>
              <a:rect b="b" l="l" r="r" t="t"/>
              <a:pathLst>
                <a:path extrusionOk="0" h="243" w="3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3017475" y="452907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6"/>
            <p:cNvSpPr/>
            <p:nvPr/>
          </p:nvSpPr>
          <p:spPr>
            <a:xfrm>
              <a:off x="3017475" y="4541825"/>
              <a:ext cx="850" cy="6825"/>
            </a:xfrm>
            <a:custGeom>
              <a:rect b="b" l="l" r="r" t="t"/>
              <a:pathLst>
                <a:path extrusionOk="0" h="273" w="34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6"/>
            <p:cNvSpPr/>
            <p:nvPr/>
          </p:nvSpPr>
          <p:spPr>
            <a:xfrm>
              <a:off x="3017375" y="4502750"/>
              <a:ext cx="850" cy="6850"/>
            </a:xfrm>
            <a:custGeom>
              <a:rect b="b" l="l" r="r" t="t"/>
              <a:pathLst>
                <a:path extrusionOk="0" h="274" w="34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6"/>
            <p:cNvSpPr/>
            <p:nvPr/>
          </p:nvSpPr>
          <p:spPr>
            <a:xfrm>
              <a:off x="3017475" y="4489925"/>
              <a:ext cx="850" cy="6175"/>
            </a:xfrm>
            <a:custGeom>
              <a:rect b="b" l="l" r="r" t="t"/>
              <a:pathLst>
                <a:path extrusionOk="0" h="247" w="34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6"/>
            <p:cNvSpPr/>
            <p:nvPr/>
          </p:nvSpPr>
          <p:spPr>
            <a:xfrm>
              <a:off x="3017400" y="4515875"/>
              <a:ext cx="825" cy="6000"/>
            </a:xfrm>
            <a:custGeom>
              <a:rect b="b" l="l" r="r" t="t"/>
              <a:pathLst>
                <a:path extrusionOk="0" h="240" w="33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3017375" y="4594050"/>
              <a:ext cx="950" cy="7000"/>
            </a:xfrm>
            <a:custGeom>
              <a:rect b="b" l="l" r="r" t="t"/>
              <a:pathLst>
                <a:path extrusionOk="0" h="280" w="38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3017475" y="4606975"/>
              <a:ext cx="850" cy="7200"/>
            </a:xfrm>
            <a:custGeom>
              <a:rect b="b" l="l" r="r" t="t"/>
              <a:pathLst>
                <a:path extrusionOk="0" h="288" w="34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3017275" y="4619800"/>
              <a:ext cx="1050" cy="7400"/>
            </a:xfrm>
            <a:custGeom>
              <a:rect b="b" l="l" r="r" t="t"/>
              <a:pathLst>
                <a:path extrusionOk="0" h="296" w="42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3017475" y="4568200"/>
              <a:ext cx="850" cy="6275"/>
            </a:xfrm>
            <a:custGeom>
              <a:rect b="b" l="l" r="r" t="t"/>
              <a:pathLst>
                <a:path extrusionOk="0" h="251" w="34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3017400" y="4554950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3017475" y="4581825"/>
              <a:ext cx="850" cy="6100"/>
            </a:xfrm>
            <a:custGeom>
              <a:rect b="b" l="l" r="r" t="t"/>
              <a:pathLst>
                <a:path extrusionOk="0" h="244" w="34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3048150" y="4556525"/>
              <a:ext cx="4750" cy="3825"/>
            </a:xfrm>
            <a:custGeom>
              <a:rect b="b" l="l" r="r" t="t"/>
              <a:pathLst>
                <a:path extrusionOk="0" h="153" w="19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3040450" y="4556400"/>
              <a:ext cx="3100" cy="3900"/>
            </a:xfrm>
            <a:custGeom>
              <a:rect b="b" l="l" r="r" t="t"/>
              <a:pathLst>
                <a:path extrusionOk="0" h="156" w="124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3038825" y="4556575"/>
              <a:ext cx="1550" cy="2650"/>
            </a:xfrm>
            <a:custGeom>
              <a:rect b="b" l="l" r="r" t="t"/>
              <a:pathLst>
                <a:path extrusionOk="0" h="106" w="62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3037375" y="4556275"/>
              <a:ext cx="1275" cy="3325"/>
            </a:xfrm>
            <a:custGeom>
              <a:rect b="b" l="l" r="r" t="t"/>
              <a:pathLst>
                <a:path extrusionOk="0" h="133" w="51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6"/>
            <p:cNvSpPr/>
            <p:nvPr/>
          </p:nvSpPr>
          <p:spPr>
            <a:xfrm>
              <a:off x="3045275" y="4556825"/>
              <a:ext cx="950" cy="3400"/>
            </a:xfrm>
            <a:custGeom>
              <a:rect b="b" l="l" r="r" t="t"/>
              <a:pathLst>
                <a:path extrusionOk="0" h="136" w="38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6"/>
            <p:cNvSpPr/>
            <p:nvPr/>
          </p:nvSpPr>
          <p:spPr>
            <a:xfrm>
              <a:off x="3043850" y="4556800"/>
              <a:ext cx="1050" cy="3425"/>
            </a:xfrm>
            <a:custGeom>
              <a:rect b="b" l="l" r="r" t="t"/>
              <a:pathLst>
                <a:path extrusionOk="0" h="137" w="42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3046500" y="4556600"/>
              <a:ext cx="950" cy="3175"/>
            </a:xfrm>
            <a:custGeom>
              <a:rect b="b" l="l" r="r" t="t"/>
              <a:pathLst>
                <a:path extrusionOk="0" h="127" w="38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3037700" y="4595075"/>
              <a:ext cx="9350" cy="4425"/>
            </a:xfrm>
            <a:custGeom>
              <a:rect b="b" l="l" r="r" t="t"/>
              <a:pathLst>
                <a:path extrusionOk="0" h="177" w="374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3036350" y="4594950"/>
              <a:ext cx="1250" cy="3425"/>
            </a:xfrm>
            <a:custGeom>
              <a:rect b="b" l="l" r="r" t="t"/>
              <a:pathLst>
                <a:path extrusionOk="0" h="137" w="5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3034725" y="4595450"/>
              <a:ext cx="1150" cy="3375"/>
            </a:xfrm>
            <a:custGeom>
              <a:rect b="b" l="l" r="r" t="t"/>
              <a:pathLst>
                <a:path extrusionOk="0" h="135" w="46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3050725" y="4596300"/>
              <a:ext cx="725" cy="2600"/>
            </a:xfrm>
            <a:custGeom>
              <a:rect b="b" l="l" r="r" t="t"/>
              <a:pathLst>
                <a:path extrusionOk="0" h="104" w="29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6"/>
            <p:cNvSpPr/>
            <p:nvPr/>
          </p:nvSpPr>
          <p:spPr>
            <a:xfrm>
              <a:off x="3026000" y="4516750"/>
              <a:ext cx="14900" cy="5650"/>
            </a:xfrm>
            <a:custGeom>
              <a:rect b="b" l="l" r="r" t="t"/>
              <a:pathLst>
                <a:path extrusionOk="0" h="226" w="596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6"/>
            <p:cNvSpPr/>
            <p:nvPr/>
          </p:nvSpPr>
          <p:spPr>
            <a:xfrm>
              <a:off x="3046500" y="4516725"/>
              <a:ext cx="2400" cy="3175"/>
            </a:xfrm>
            <a:custGeom>
              <a:rect b="b" l="l" r="r" t="t"/>
              <a:pathLst>
                <a:path extrusionOk="0" h="127" w="96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3043750" y="4516450"/>
              <a:ext cx="1050" cy="3350"/>
            </a:xfrm>
            <a:custGeom>
              <a:rect b="b" l="l" r="r" t="t"/>
              <a:pathLst>
                <a:path extrusionOk="0" h="134" w="42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3042100" y="4516875"/>
              <a:ext cx="1150" cy="3475"/>
            </a:xfrm>
            <a:custGeom>
              <a:rect b="b" l="l" r="r" t="t"/>
              <a:pathLst>
                <a:path extrusionOk="0" h="139" w="46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3041075" y="4516950"/>
              <a:ext cx="950" cy="3575"/>
            </a:xfrm>
            <a:custGeom>
              <a:rect b="b" l="l" r="r" t="t"/>
              <a:pathLst>
                <a:path extrusionOk="0" h="143" w="38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6"/>
            <p:cNvSpPr/>
            <p:nvPr/>
          </p:nvSpPr>
          <p:spPr>
            <a:xfrm>
              <a:off x="3045075" y="4516675"/>
              <a:ext cx="850" cy="2800"/>
            </a:xfrm>
            <a:custGeom>
              <a:rect b="b" l="l" r="r" t="t"/>
              <a:pathLst>
                <a:path extrusionOk="0" h="112" w="34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6"/>
            <p:cNvSpPr/>
            <p:nvPr/>
          </p:nvSpPr>
          <p:spPr>
            <a:xfrm>
              <a:off x="3025075" y="4516975"/>
              <a:ext cx="850" cy="2825"/>
            </a:xfrm>
            <a:custGeom>
              <a:rect b="b" l="l" r="r" t="t"/>
              <a:pathLst>
                <a:path extrusionOk="0" h="113" w="34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3032050" y="4608600"/>
              <a:ext cx="10700" cy="3775"/>
            </a:xfrm>
            <a:custGeom>
              <a:rect b="b" l="l" r="r" t="t"/>
              <a:pathLst>
                <a:path extrusionOk="0" h="151" w="428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3042825" y="4609575"/>
              <a:ext cx="950" cy="2025"/>
            </a:xfrm>
            <a:custGeom>
              <a:rect b="b" l="l" r="r" t="t"/>
              <a:pathLst>
                <a:path extrusionOk="0" h="81" w="38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3040550" y="4621775"/>
              <a:ext cx="10200" cy="3575"/>
            </a:xfrm>
            <a:custGeom>
              <a:rect b="b" l="l" r="r" t="t"/>
              <a:pathLst>
                <a:path extrusionOk="0" h="143" w="408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3050925" y="4621925"/>
              <a:ext cx="1775" cy="2925"/>
            </a:xfrm>
            <a:custGeom>
              <a:rect b="b" l="l" r="r" t="t"/>
              <a:pathLst>
                <a:path extrusionOk="0" h="117" w="71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3053500" y="4622150"/>
              <a:ext cx="1750" cy="3000"/>
            </a:xfrm>
            <a:custGeom>
              <a:rect b="b" l="l" r="r" t="t"/>
              <a:pathLst>
                <a:path extrusionOk="0" h="120" w="7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3056150" y="4622425"/>
              <a:ext cx="850" cy="2100"/>
            </a:xfrm>
            <a:custGeom>
              <a:rect b="b" l="l" r="r" t="t"/>
              <a:pathLst>
                <a:path extrusionOk="0" h="84" w="34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3042100" y="4503175"/>
              <a:ext cx="1050" cy="2875"/>
            </a:xfrm>
            <a:custGeom>
              <a:rect b="b" l="l" r="r" t="t"/>
              <a:pathLst>
                <a:path extrusionOk="0" h="115" w="42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3035025" y="4503325"/>
              <a:ext cx="850" cy="2775"/>
            </a:xfrm>
            <a:custGeom>
              <a:rect b="b" l="l" r="r" t="t"/>
              <a:pathLst>
                <a:path extrusionOk="0" h="111" w="34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3036450" y="4503300"/>
              <a:ext cx="5275" cy="3625"/>
            </a:xfrm>
            <a:custGeom>
              <a:rect b="b" l="l" r="r" t="t"/>
              <a:pathLst>
                <a:path extrusionOk="0" h="145" w="211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3044875" y="4503675"/>
              <a:ext cx="1150" cy="3000"/>
            </a:xfrm>
            <a:custGeom>
              <a:rect b="b" l="l" r="r" t="t"/>
              <a:pathLst>
                <a:path extrusionOk="0" h="120" w="46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6"/>
            <p:cNvSpPr/>
            <p:nvPr/>
          </p:nvSpPr>
          <p:spPr>
            <a:xfrm>
              <a:off x="3030000" y="4503750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6"/>
            <p:cNvSpPr/>
            <p:nvPr/>
          </p:nvSpPr>
          <p:spPr>
            <a:xfrm>
              <a:off x="3043525" y="45035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3033475" y="4503650"/>
              <a:ext cx="850" cy="3025"/>
            </a:xfrm>
            <a:custGeom>
              <a:rect b="b" l="l" r="r" t="t"/>
              <a:pathLst>
                <a:path extrusionOk="0" h="121" w="34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3031225" y="4503675"/>
              <a:ext cx="750" cy="3150"/>
            </a:xfrm>
            <a:custGeom>
              <a:rect b="b" l="l" r="r" t="t"/>
              <a:pathLst>
                <a:path extrusionOk="0" h="126" w="3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3046725" y="4504300"/>
              <a:ext cx="850" cy="2375"/>
            </a:xfrm>
            <a:custGeom>
              <a:rect b="b" l="l" r="r" t="t"/>
              <a:pathLst>
                <a:path extrusionOk="0" h="95" w="34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3032675" y="4503875"/>
              <a:ext cx="525" cy="2700"/>
            </a:xfrm>
            <a:custGeom>
              <a:rect b="b" l="l" r="r" t="t"/>
              <a:pathLst>
                <a:path extrusionOk="0" h="108" w="21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3045475" y="4543150"/>
              <a:ext cx="3825" cy="3450"/>
            </a:xfrm>
            <a:custGeom>
              <a:rect b="b" l="l" r="r" t="t"/>
              <a:pathLst>
                <a:path extrusionOk="0" h="138" w="153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3050100" y="4544000"/>
              <a:ext cx="1875" cy="2800"/>
            </a:xfrm>
            <a:custGeom>
              <a:rect b="b" l="l" r="r" t="t"/>
              <a:pathLst>
                <a:path extrusionOk="0" h="112" w="75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3052875" y="4543850"/>
              <a:ext cx="1550" cy="2925"/>
            </a:xfrm>
            <a:custGeom>
              <a:rect b="b" l="l" r="r" t="t"/>
              <a:pathLst>
                <a:path extrusionOk="0" h="117" w="62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3035525" y="4543450"/>
              <a:ext cx="1175" cy="3650"/>
            </a:xfrm>
            <a:custGeom>
              <a:rect b="b" l="l" r="r" t="t"/>
              <a:pathLst>
                <a:path extrusionOk="0" h="146" w="47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3037375" y="4543575"/>
              <a:ext cx="950" cy="2825"/>
            </a:xfrm>
            <a:custGeom>
              <a:rect b="b" l="l" r="r" t="t"/>
              <a:pathLst>
                <a:path extrusionOk="0" h="113" w="38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3044350" y="4543850"/>
              <a:ext cx="850" cy="2525"/>
            </a:xfrm>
            <a:custGeom>
              <a:rect b="b" l="l" r="r" t="t"/>
              <a:pathLst>
                <a:path extrusionOk="0" h="101" w="34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3040975" y="4543675"/>
              <a:ext cx="650" cy="2600"/>
            </a:xfrm>
            <a:custGeom>
              <a:rect b="b" l="l" r="r" t="t"/>
              <a:pathLst>
                <a:path extrusionOk="0" h="104" w="26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3042625" y="4543750"/>
              <a:ext cx="525" cy="2425"/>
            </a:xfrm>
            <a:custGeom>
              <a:rect b="b" l="l" r="r" t="t"/>
              <a:pathLst>
                <a:path extrusionOk="0" h="97" w="21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3039225" y="4543975"/>
              <a:ext cx="650" cy="2700"/>
            </a:xfrm>
            <a:custGeom>
              <a:rect b="b" l="l" r="r" t="t"/>
              <a:pathLst>
                <a:path extrusionOk="0" h="108" w="26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3046400" y="4530775"/>
              <a:ext cx="1275" cy="2775"/>
            </a:xfrm>
            <a:custGeom>
              <a:rect b="b" l="l" r="r" t="t"/>
              <a:pathLst>
                <a:path extrusionOk="0" h="111" w="51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3044575" y="4530875"/>
              <a:ext cx="825" cy="2450"/>
            </a:xfrm>
            <a:custGeom>
              <a:rect b="b" l="l" r="r" t="t"/>
              <a:pathLst>
                <a:path extrusionOk="0" h="98" w="33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3036975" y="4531000"/>
              <a:ext cx="625" cy="2525"/>
            </a:xfrm>
            <a:custGeom>
              <a:rect b="b" l="l" r="r" t="t"/>
              <a:pathLst>
                <a:path extrusionOk="0" h="101" w="25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3034500" y="4582750"/>
              <a:ext cx="1275" cy="2725"/>
            </a:xfrm>
            <a:custGeom>
              <a:rect b="b" l="l" r="r" t="t"/>
              <a:pathLst>
                <a:path extrusionOk="0" h="109" w="51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3038925" y="4583125"/>
              <a:ext cx="950" cy="2500"/>
            </a:xfrm>
            <a:custGeom>
              <a:rect b="b" l="l" r="r" t="t"/>
              <a:pathLst>
                <a:path extrusionOk="0" h="100" w="38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3051850" y="4582800"/>
              <a:ext cx="750" cy="2350"/>
            </a:xfrm>
            <a:custGeom>
              <a:rect b="b" l="l" r="r" t="t"/>
              <a:pathLst>
                <a:path extrusionOk="0" h="94" w="3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3050100" y="458310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3048450" y="4582850"/>
              <a:ext cx="650" cy="2350"/>
            </a:xfrm>
            <a:custGeom>
              <a:rect b="b" l="l" r="r" t="t"/>
              <a:pathLst>
                <a:path extrusionOk="0" h="94" w="26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3049700" y="4569325"/>
              <a:ext cx="3300" cy="3525"/>
            </a:xfrm>
            <a:custGeom>
              <a:rect b="b" l="l" r="r" t="t"/>
              <a:pathLst>
                <a:path extrusionOk="0" h="141" w="132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3038725" y="4569500"/>
              <a:ext cx="2475" cy="3550"/>
            </a:xfrm>
            <a:custGeom>
              <a:rect b="b" l="l" r="r" t="t"/>
              <a:pathLst>
                <a:path extrusionOk="0" h="142" w="99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3043325" y="4569125"/>
              <a:ext cx="1675" cy="3575"/>
            </a:xfrm>
            <a:custGeom>
              <a:rect b="b" l="l" r="r" t="t"/>
              <a:pathLst>
                <a:path extrusionOk="0" h="143" w="67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3045600" y="4569475"/>
              <a:ext cx="1450" cy="3075"/>
            </a:xfrm>
            <a:custGeom>
              <a:rect b="b" l="l" r="r" t="t"/>
              <a:pathLst>
                <a:path extrusionOk="0" h="123" w="58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3047750" y="4569625"/>
              <a:ext cx="1250" cy="3300"/>
            </a:xfrm>
            <a:custGeom>
              <a:rect b="b" l="l" r="r" t="t"/>
              <a:pathLst>
                <a:path extrusionOk="0" h="132" w="5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3041475" y="4569450"/>
              <a:ext cx="1175" cy="3275"/>
            </a:xfrm>
            <a:custGeom>
              <a:rect b="b" l="l" r="r" t="t"/>
              <a:pathLst>
                <a:path extrusionOk="0" h="131" w="47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3035525" y="4569425"/>
              <a:ext cx="850" cy="3050"/>
            </a:xfrm>
            <a:custGeom>
              <a:rect b="b" l="l" r="r" t="t"/>
              <a:pathLst>
                <a:path extrusionOk="0" h="122" w="34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3034625" y="4569525"/>
              <a:ext cx="625" cy="2800"/>
            </a:xfrm>
            <a:custGeom>
              <a:rect b="b" l="l" r="r" t="t"/>
              <a:pathLst>
                <a:path extrusionOk="0" h="112" w="25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3037075" y="4569800"/>
              <a:ext cx="650" cy="1950"/>
            </a:xfrm>
            <a:custGeom>
              <a:rect b="b" l="l" r="r" t="t"/>
              <a:pathLst>
                <a:path extrusionOk="0" h="78" w="26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3022925" y="4490425"/>
              <a:ext cx="19000" cy="4750"/>
            </a:xfrm>
            <a:custGeom>
              <a:rect b="b" l="l" r="r" t="t"/>
              <a:pathLst>
                <a:path extrusionOk="0" h="190" w="76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3042200" y="4490500"/>
              <a:ext cx="10275" cy="4000"/>
            </a:xfrm>
            <a:custGeom>
              <a:rect b="b" l="l" r="r" t="t"/>
              <a:pathLst>
                <a:path extrusionOk="0" h="160" w="411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3054400" y="4491050"/>
              <a:ext cx="7825" cy="3225"/>
            </a:xfrm>
            <a:custGeom>
              <a:rect b="b" l="l" r="r" t="t"/>
              <a:pathLst>
                <a:path extrusionOk="0" h="129" w="313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3063750" y="4491600"/>
              <a:ext cx="3100" cy="2525"/>
            </a:xfrm>
            <a:custGeom>
              <a:rect b="b" l="l" r="r" t="t"/>
              <a:pathLst>
                <a:path extrusionOk="0" h="101" w="124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3062825" y="4491650"/>
              <a:ext cx="525" cy="2200"/>
            </a:xfrm>
            <a:custGeom>
              <a:rect b="b" l="l" r="r" t="t"/>
              <a:pathLst>
                <a:path extrusionOk="0" h="88" w="21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3052975" y="4491350"/>
              <a:ext cx="650" cy="1875"/>
            </a:xfrm>
            <a:custGeom>
              <a:rect b="b" l="l" r="r" t="t"/>
              <a:pathLst>
                <a:path extrusionOk="0" h="75" w="26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3018300" y="4593725"/>
              <a:ext cx="16025" cy="7125"/>
            </a:xfrm>
            <a:custGeom>
              <a:rect b="b" l="l" r="r" t="t"/>
              <a:pathLst>
                <a:path extrusionOk="0" h="285" w="641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3018200" y="4580675"/>
              <a:ext cx="16125" cy="7125"/>
            </a:xfrm>
            <a:custGeom>
              <a:rect b="b" l="l" r="r" t="t"/>
              <a:pathLst>
                <a:path extrusionOk="0" h="285" w="645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3018300" y="4606550"/>
              <a:ext cx="13475" cy="7450"/>
            </a:xfrm>
            <a:custGeom>
              <a:rect b="b" l="l" r="r" t="t"/>
              <a:pathLst>
                <a:path extrusionOk="0" h="298" w="539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3018300" y="4515700"/>
              <a:ext cx="6600" cy="6275"/>
            </a:xfrm>
            <a:custGeom>
              <a:rect b="b" l="l" r="r" t="t"/>
              <a:pathLst>
                <a:path extrusionOk="0" h="251" w="264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3018300" y="4567850"/>
              <a:ext cx="15525" cy="6725"/>
            </a:xfrm>
            <a:custGeom>
              <a:rect b="b" l="l" r="r" t="t"/>
              <a:pathLst>
                <a:path extrusionOk="0" h="269" w="621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3018300" y="4554625"/>
              <a:ext cx="18900" cy="7150"/>
            </a:xfrm>
            <a:custGeom>
              <a:rect b="b" l="l" r="r" t="t"/>
              <a:pathLst>
                <a:path extrusionOk="0" h="286" w="756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3018300" y="4541625"/>
              <a:ext cx="17050" cy="6800"/>
            </a:xfrm>
            <a:custGeom>
              <a:rect b="b" l="l" r="r" t="t"/>
              <a:pathLst>
                <a:path extrusionOk="0" h="272" w="682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3018300" y="4489825"/>
              <a:ext cx="4550" cy="6175"/>
            </a:xfrm>
            <a:custGeom>
              <a:rect b="b" l="l" r="r" t="t"/>
              <a:pathLst>
                <a:path extrusionOk="0" h="247" w="182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3018300" y="4619650"/>
              <a:ext cx="21875" cy="7750"/>
            </a:xfrm>
            <a:custGeom>
              <a:rect b="b" l="l" r="r" t="t"/>
              <a:pathLst>
                <a:path extrusionOk="0" h="310" w="875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3018200" y="4502450"/>
              <a:ext cx="11300" cy="6775"/>
            </a:xfrm>
            <a:custGeom>
              <a:rect b="b" l="l" r="r" t="t"/>
              <a:pathLst>
                <a:path extrusionOk="0" h="271" w="452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3018300" y="4529000"/>
              <a:ext cx="13875" cy="6225"/>
            </a:xfrm>
            <a:custGeom>
              <a:rect b="b" l="l" r="r" t="t"/>
              <a:pathLst>
                <a:path extrusionOk="0" h="249" w="555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5" name="Google Shape;12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400" y="1197278"/>
            <a:ext cx="6970988" cy="32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